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90" r:id="rId4"/>
    <p:sldId id="293" r:id="rId5"/>
    <p:sldId id="291" r:id="rId6"/>
    <p:sldId id="294" r:id="rId7"/>
    <p:sldId id="292" r:id="rId8"/>
    <p:sldId id="295" r:id="rId9"/>
    <p:sldId id="296" r:id="rId10"/>
    <p:sldId id="320" r:id="rId11"/>
    <p:sldId id="297" r:id="rId12"/>
    <p:sldId id="299" r:id="rId13"/>
    <p:sldId id="298" r:id="rId14"/>
    <p:sldId id="301" r:id="rId15"/>
    <p:sldId id="303" r:id="rId16"/>
    <p:sldId id="304" r:id="rId17"/>
    <p:sldId id="306" r:id="rId18"/>
    <p:sldId id="319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039AD-8B33-4D98-BD40-0A7189187EF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A2601237-4CE1-4D47-B849-8718B3BA807D}">
      <dgm:prSet/>
      <dgm:spPr/>
      <dgm:t>
        <a:bodyPr/>
        <a:lstStyle/>
        <a:p>
          <a:r>
            <a:rPr lang="hr-HR"/>
            <a:t>Poraz u ratu protiv Pruske – oslabio položaj Franje Josipa I.</a:t>
          </a:r>
          <a:endParaRPr lang="en-US"/>
        </a:p>
      </dgm:t>
    </dgm:pt>
    <dgm:pt modelId="{F5182EE1-EF6D-44B8-87C9-38F97C6F28AD}" type="parTrans" cxnId="{2FE8F5A6-3F4B-4B0A-BC97-DFE66AEAC5B5}">
      <dgm:prSet/>
      <dgm:spPr/>
      <dgm:t>
        <a:bodyPr/>
        <a:lstStyle/>
        <a:p>
          <a:endParaRPr lang="en-US"/>
        </a:p>
      </dgm:t>
    </dgm:pt>
    <dgm:pt modelId="{BB736245-A667-490A-B689-937F4AB8C2EA}" type="sibTrans" cxnId="{2FE8F5A6-3F4B-4B0A-BC97-DFE66AEAC5B5}">
      <dgm:prSet/>
      <dgm:spPr/>
      <dgm:t>
        <a:bodyPr/>
        <a:lstStyle/>
        <a:p>
          <a:endParaRPr lang="en-US"/>
        </a:p>
      </dgm:t>
    </dgm:pt>
    <dgm:pt modelId="{AE559684-4DD4-44EB-890E-2BEF76036757}">
      <dgm:prSet/>
      <dgm:spPr/>
      <dgm:t>
        <a:bodyPr/>
        <a:lstStyle/>
        <a:p>
          <a:pPr algn="just"/>
          <a:r>
            <a:rPr lang="hr-HR" dirty="0"/>
            <a:t>Sporazum s Mađarima (drugi narod po brojnosti u Monarhiji) sklopljen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1867. godine – Austro-ugarska nagodba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B95B9B-C260-4257-A600-99E1F77246A1}" type="parTrans" cxnId="{4A29458A-91F3-4088-BA5A-C9F55349CD49}">
      <dgm:prSet/>
      <dgm:spPr/>
      <dgm:t>
        <a:bodyPr/>
        <a:lstStyle/>
        <a:p>
          <a:endParaRPr lang="en-US"/>
        </a:p>
      </dgm:t>
    </dgm:pt>
    <dgm:pt modelId="{E2ED1393-298F-462B-A164-C0520378445F}" type="sibTrans" cxnId="{4A29458A-91F3-4088-BA5A-C9F55349CD49}">
      <dgm:prSet/>
      <dgm:spPr/>
      <dgm:t>
        <a:bodyPr/>
        <a:lstStyle/>
        <a:p>
          <a:endParaRPr lang="en-US"/>
        </a:p>
      </dgm:t>
    </dgm:pt>
    <dgm:pt modelId="{3A21FFED-1D90-428A-BA8F-7B9870303B08}">
      <dgm:prSet/>
      <dgm:spPr/>
      <dgm:t>
        <a:bodyPr/>
        <a:lstStyle/>
        <a:p>
          <a:r>
            <a:rPr lang="hr-HR" dirty="0"/>
            <a:t>Uveden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dvojni (dualistički) sustav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13184B-BA39-4E7C-8FE9-FAC016B2777A}" type="parTrans" cxnId="{E17913A0-D69D-4019-8F68-E8DD0E15E442}">
      <dgm:prSet/>
      <dgm:spPr/>
      <dgm:t>
        <a:bodyPr/>
        <a:lstStyle/>
        <a:p>
          <a:endParaRPr lang="en-US"/>
        </a:p>
      </dgm:t>
    </dgm:pt>
    <dgm:pt modelId="{D4903A7E-013E-43A3-9426-05B9E7A1A6BE}" type="sibTrans" cxnId="{E17913A0-D69D-4019-8F68-E8DD0E15E442}">
      <dgm:prSet/>
      <dgm:spPr/>
      <dgm:t>
        <a:bodyPr/>
        <a:lstStyle/>
        <a:p>
          <a:endParaRPr lang="en-US"/>
        </a:p>
      </dgm:t>
    </dgm:pt>
    <dgm:pt modelId="{2B21C218-2076-4D63-AA4F-FFA13C96BC0B}" type="pres">
      <dgm:prSet presAssocID="{3FD039AD-8B33-4D98-BD40-0A7189187E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9DCEBF7-7B89-46EA-AE48-4C8EB810495B}" type="pres">
      <dgm:prSet presAssocID="{A2601237-4CE1-4D47-B849-8718B3BA80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509020-7963-4287-9F4D-F2906B8C627E}" type="pres">
      <dgm:prSet presAssocID="{BB736245-A667-490A-B689-937F4AB8C2EA}" presName="spacer" presStyleCnt="0"/>
      <dgm:spPr/>
    </dgm:pt>
    <dgm:pt modelId="{AA666FF6-4E67-484D-9FE6-2D25963B8C34}" type="pres">
      <dgm:prSet presAssocID="{AE559684-4DD4-44EB-890E-2BEF760367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0BE061-D98A-4303-AD13-F6421127DB75}" type="pres">
      <dgm:prSet presAssocID="{E2ED1393-298F-462B-A164-C0520378445F}" presName="spacer" presStyleCnt="0"/>
      <dgm:spPr/>
    </dgm:pt>
    <dgm:pt modelId="{C710DC53-2258-4233-89AE-C9A321FF2E62}" type="pres">
      <dgm:prSet presAssocID="{3A21FFED-1D90-428A-BA8F-7B9870303B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818DF02-0C79-473E-8894-5A585DC75234}" type="presOf" srcId="{AE559684-4DD4-44EB-890E-2BEF76036757}" destId="{AA666FF6-4E67-484D-9FE6-2D25963B8C34}" srcOrd="0" destOrd="0" presId="urn:microsoft.com/office/officeart/2005/8/layout/vList2"/>
    <dgm:cxn modelId="{2FE8F5A6-3F4B-4B0A-BC97-DFE66AEAC5B5}" srcId="{3FD039AD-8B33-4D98-BD40-0A7189187EF5}" destId="{A2601237-4CE1-4D47-B849-8718B3BA807D}" srcOrd="0" destOrd="0" parTransId="{F5182EE1-EF6D-44B8-87C9-38F97C6F28AD}" sibTransId="{BB736245-A667-490A-B689-937F4AB8C2EA}"/>
    <dgm:cxn modelId="{504471E4-B1D2-48C1-B1D4-FFDD9AB4350F}" type="presOf" srcId="{3A21FFED-1D90-428A-BA8F-7B9870303B08}" destId="{C710DC53-2258-4233-89AE-C9A321FF2E62}" srcOrd="0" destOrd="0" presId="urn:microsoft.com/office/officeart/2005/8/layout/vList2"/>
    <dgm:cxn modelId="{BA0A5349-ADD2-4E8F-A0B7-98B31DE22F6B}" type="presOf" srcId="{A2601237-4CE1-4D47-B849-8718B3BA807D}" destId="{A9DCEBF7-7B89-46EA-AE48-4C8EB810495B}" srcOrd="0" destOrd="0" presId="urn:microsoft.com/office/officeart/2005/8/layout/vList2"/>
    <dgm:cxn modelId="{E17913A0-D69D-4019-8F68-E8DD0E15E442}" srcId="{3FD039AD-8B33-4D98-BD40-0A7189187EF5}" destId="{3A21FFED-1D90-428A-BA8F-7B9870303B08}" srcOrd="2" destOrd="0" parTransId="{5513184B-BA39-4E7C-8FE9-FAC016B2777A}" sibTransId="{D4903A7E-013E-43A3-9426-05B9E7A1A6BE}"/>
    <dgm:cxn modelId="{4A29458A-91F3-4088-BA5A-C9F55349CD49}" srcId="{3FD039AD-8B33-4D98-BD40-0A7189187EF5}" destId="{AE559684-4DD4-44EB-890E-2BEF76036757}" srcOrd="1" destOrd="0" parTransId="{2FB95B9B-C260-4257-A600-99E1F77246A1}" sibTransId="{E2ED1393-298F-462B-A164-C0520378445F}"/>
    <dgm:cxn modelId="{55F84F41-C275-40BB-B8E4-E634E627EFFD}" type="presOf" srcId="{3FD039AD-8B33-4D98-BD40-0A7189187EF5}" destId="{2B21C218-2076-4D63-AA4F-FFA13C96BC0B}" srcOrd="0" destOrd="0" presId="urn:microsoft.com/office/officeart/2005/8/layout/vList2"/>
    <dgm:cxn modelId="{54F0BC46-D34B-4FB1-9167-77A8919F175B}" type="presParOf" srcId="{2B21C218-2076-4D63-AA4F-FFA13C96BC0B}" destId="{A9DCEBF7-7B89-46EA-AE48-4C8EB810495B}" srcOrd="0" destOrd="0" presId="urn:microsoft.com/office/officeart/2005/8/layout/vList2"/>
    <dgm:cxn modelId="{1395F10E-75BD-4E62-9396-4B8A9710C4EF}" type="presParOf" srcId="{2B21C218-2076-4D63-AA4F-FFA13C96BC0B}" destId="{2D509020-7963-4287-9F4D-F2906B8C627E}" srcOrd="1" destOrd="0" presId="urn:microsoft.com/office/officeart/2005/8/layout/vList2"/>
    <dgm:cxn modelId="{9483AC11-BB77-4F64-9D70-C1CE835C9160}" type="presParOf" srcId="{2B21C218-2076-4D63-AA4F-FFA13C96BC0B}" destId="{AA666FF6-4E67-484D-9FE6-2D25963B8C34}" srcOrd="2" destOrd="0" presId="urn:microsoft.com/office/officeart/2005/8/layout/vList2"/>
    <dgm:cxn modelId="{ED921AC5-44B6-4F94-9114-154B816FB371}" type="presParOf" srcId="{2B21C218-2076-4D63-AA4F-FFA13C96BC0B}" destId="{F80BE061-D98A-4303-AD13-F6421127DB75}" srcOrd="3" destOrd="0" presId="urn:microsoft.com/office/officeart/2005/8/layout/vList2"/>
    <dgm:cxn modelId="{6D24BC81-2D63-454B-AE2D-FA39BC387686}" type="presParOf" srcId="{2B21C218-2076-4D63-AA4F-FFA13C96BC0B}" destId="{C710DC53-2258-4233-89AE-C9A321FF2E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AF2D4-4B12-4CBC-BB86-790C94A1B92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CACF219-4F78-46AF-A90D-FBB9E2AFC796}">
      <dgm:prSet/>
      <dgm:spPr/>
      <dgm:t>
        <a:bodyPr/>
        <a:lstStyle/>
        <a:p>
          <a:r>
            <a:rPr lang="hr-HR" dirty="0"/>
            <a:t>Monarhija podijeljena na austrijski i ugarski dio</a:t>
          </a:r>
          <a:endParaRPr lang="en-US" dirty="0"/>
        </a:p>
      </dgm:t>
    </dgm:pt>
    <dgm:pt modelId="{BC4BEB09-D74B-4551-AAED-671F337BC74B}" type="parTrans" cxnId="{D0807EA8-A364-4119-A302-F875FE33732F}">
      <dgm:prSet/>
      <dgm:spPr/>
      <dgm:t>
        <a:bodyPr/>
        <a:lstStyle/>
        <a:p>
          <a:endParaRPr lang="en-US"/>
        </a:p>
      </dgm:t>
    </dgm:pt>
    <dgm:pt modelId="{68FB8566-BEF6-4113-8BC1-FC62C9DE633D}" type="sibTrans" cxnId="{D0807EA8-A364-4119-A302-F875FE33732F}">
      <dgm:prSet/>
      <dgm:spPr/>
      <dgm:t>
        <a:bodyPr/>
        <a:lstStyle/>
        <a:p>
          <a:endParaRPr lang="en-US"/>
        </a:p>
      </dgm:t>
    </dgm:pt>
    <dgm:pt modelId="{CE43FEE6-9779-4B1D-9D06-440F735C1CA6}">
      <dgm:prSet/>
      <dgm:spPr/>
      <dgm:t>
        <a:bodyPr/>
        <a:lstStyle/>
        <a:p>
          <a:r>
            <a:rPr lang="hr-HR" dirty="0"/>
            <a:t>Dvojnost vidljiva i u nazivu države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Austro-Ugarska Monarhija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656C2-79B7-433E-AA20-E610208518BF}" type="parTrans" cxnId="{161FF370-A3DA-4877-8AA9-4C0261A74D6A}">
      <dgm:prSet/>
      <dgm:spPr/>
      <dgm:t>
        <a:bodyPr/>
        <a:lstStyle/>
        <a:p>
          <a:endParaRPr lang="en-US"/>
        </a:p>
      </dgm:t>
    </dgm:pt>
    <dgm:pt modelId="{0029DD36-902D-48DF-A4D5-6752231D635F}" type="sibTrans" cxnId="{161FF370-A3DA-4877-8AA9-4C0261A74D6A}">
      <dgm:prSet/>
      <dgm:spPr/>
      <dgm:t>
        <a:bodyPr/>
        <a:lstStyle/>
        <a:p>
          <a:endParaRPr lang="en-US"/>
        </a:p>
      </dgm:t>
    </dgm:pt>
    <dgm:pt modelId="{1729CC17-5D6F-4891-900E-5ACA527E1C85}" type="pres">
      <dgm:prSet presAssocID="{9FFAF2D4-4B12-4CBC-BB86-790C94A1B9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FD0DCE0-AE8B-4AF3-84D6-321335E74C58}" type="pres">
      <dgm:prSet presAssocID="{7CACF219-4F78-46AF-A90D-FBB9E2AFC7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13B204-7173-490F-97C0-553D05342FF1}" type="pres">
      <dgm:prSet presAssocID="{68FB8566-BEF6-4113-8BC1-FC62C9DE633D}" presName="spacer" presStyleCnt="0"/>
      <dgm:spPr/>
    </dgm:pt>
    <dgm:pt modelId="{F30F1930-FB7A-40DC-AC09-45D267181D1D}" type="pres">
      <dgm:prSet presAssocID="{CE43FEE6-9779-4B1D-9D06-440F735C1CA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E8616BB-0203-410A-8D8F-46C5BD8B43A1}" type="presOf" srcId="{CE43FEE6-9779-4B1D-9D06-440F735C1CA6}" destId="{F30F1930-FB7A-40DC-AC09-45D267181D1D}" srcOrd="0" destOrd="0" presId="urn:microsoft.com/office/officeart/2005/8/layout/vList2"/>
    <dgm:cxn modelId="{29630DEA-574F-4C03-9469-EEF0564D7136}" type="presOf" srcId="{9FFAF2D4-4B12-4CBC-BB86-790C94A1B923}" destId="{1729CC17-5D6F-4891-900E-5ACA527E1C85}" srcOrd="0" destOrd="0" presId="urn:microsoft.com/office/officeart/2005/8/layout/vList2"/>
    <dgm:cxn modelId="{D0807EA8-A364-4119-A302-F875FE33732F}" srcId="{9FFAF2D4-4B12-4CBC-BB86-790C94A1B923}" destId="{7CACF219-4F78-46AF-A90D-FBB9E2AFC796}" srcOrd="0" destOrd="0" parTransId="{BC4BEB09-D74B-4551-AAED-671F337BC74B}" sibTransId="{68FB8566-BEF6-4113-8BC1-FC62C9DE633D}"/>
    <dgm:cxn modelId="{45E6504E-1430-4DF9-920C-C9CD09D48E19}" type="presOf" srcId="{7CACF219-4F78-46AF-A90D-FBB9E2AFC796}" destId="{CFD0DCE0-AE8B-4AF3-84D6-321335E74C58}" srcOrd="0" destOrd="0" presId="urn:microsoft.com/office/officeart/2005/8/layout/vList2"/>
    <dgm:cxn modelId="{161FF370-A3DA-4877-8AA9-4C0261A74D6A}" srcId="{9FFAF2D4-4B12-4CBC-BB86-790C94A1B923}" destId="{CE43FEE6-9779-4B1D-9D06-440F735C1CA6}" srcOrd="1" destOrd="0" parTransId="{4E0656C2-79B7-433E-AA20-E610208518BF}" sibTransId="{0029DD36-902D-48DF-A4D5-6752231D635F}"/>
    <dgm:cxn modelId="{43372196-4702-4BBF-8CDF-354A15918FB0}" type="presParOf" srcId="{1729CC17-5D6F-4891-900E-5ACA527E1C85}" destId="{CFD0DCE0-AE8B-4AF3-84D6-321335E74C58}" srcOrd="0" destOrd="0" presId="urn:microsoft.com/office/officeart/2005/8/layout/vList2"/>
    <dgm:cxn modelId="{19B80A6E-87F9-403F-9D4D-7A2449F0AFA5}" type="presParOf" srcId="{1729CC17-5D6F-4891-900E-5ACA527E1C85}" destId="{6A13B204-7173-490F-97C0-553D05342FF1}" srcOrd="1" destOrd="0" presId="urn:microsoft.com/office/officeart/2005/8/layout/vList2"/>
    <dgm:cxn modelId="{71599E31-07E6-43B9-B886-2F04B85FB551}" type="presParOf" srcId="{1729CC17-5D6F-4891-900E-5ACA527E1C85}" destId="{F30F1930-FB7A-40DC-AC09-45D267181D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8C4CF3-AB56-40BB-AF55-E5EC2F95DDC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CEEA043-9182-4456-A400-9C5255CC41CF}">
      <dgm:prSet custT="1"/>
      <dgm:spPr/>
      <dgm:t>
        <a:bodyPr/>
        <a:lstStyle/>
        <a:p>
          <a:pPr algn="ctr"/>
          <a:r>
            <a:rPr lang="hr-HR" sz="3600" dirty="0"/>
            <a:t>Podijeljenost hrvatskih zemalja:</a:t>
          </a:r>
          <a:endParaRPr lang="en-US" sz="3600" dirty="0"/>
        </a:p>
      </dgm:t>
    </dgm:pt>
    <dgm:pt modelId="{EE959808-26EE-466A-96A2-318C6BCF6F63}" type="parTrans" cxnId="{6437EEE4-57F1-43B6-AF5B-BFCA081DA3A5}">
      <dgm:prSet/>
      <dgm:spPr/>
      <dgm:t>
        <a:bodyPr/>
        <a:lstStyle/>
        <a:p>
          <a:endParaRPr lang="en-US"/>
        </a:p>
      </dgm:t>
    </dgm:pt>
    <dgm:pt modelId="{C1F9907A-2AC5-4AA5-9D78-310E8A982561}" type="sibTrans" cxnId="{6437EEE4-57F1-43B6-AF5B-BFCA081DA3A5}">
      <dgm:prSet/>
      <dgm:spPr/>
      <dgm:t>
        <a:bodyPr/>
        <a:lstStyle/>
        <a:p>
          <a:endParaRPr lang="en-US"/>
        </a:p>
      </dgm:t>
    </dgm:pt>
    <dgm:pt modelId="{BB18C9BE-6351-401F-89C6-C0022FA6A61D}">
      <dgm:prSet/>
      <dgm:spPr/>
      <dgm:t>
        <a:bodyPr/>
        <a:lstStyle/>
        <a:p>
          <a:pPr algn="ctr"/>
          <a:r>
            <a:rPr lang="hr-HR" dirty="0"/>
            <a:t>austrijski dio – </a:t>
          </a:r>
        </a:p>
        <a:p>
          <a:pPr algn="ctr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Dalmacija i Istra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050E15-81FA-4A9F-9F19-B0CC2C1327A3}" type="parTrans" cxnId="{BC5BAD37-1E5F-4BF7-958C-2C1D4CCA5592}">
      <dgm:prSet/>
      <dgm:spPr/>
      <dgm:t>
        <a:bodyPr/>
        <a:lstStyle/>
        <a:p>
          <a:endParaRPr lang="en-US"/>
        </a:p>
      </dgm:t>
    </dgm:pt>
    <dgm:pt modelId="{46CCF22E-2F22-4475-AF2F-E6DABAEECD11}" type="sibTrans" cxnId="{BC5BAD37-1E5F-4BF7-958C-2C1D4CCA5592}">
      <dgm:prSet/>
      <dgm:spPr/>
      <dgm:t>
        <a:bodyPr/>
        <a:lstStyle/>
        <a:p>
          <a:endParaRPr lang="en-US"/>
        </a:p>
      </dgm:t>
    </dgm:pt>
    <dgm:pt modelId="{76D44EAF-B267-43CC-BB2A-78252A95D16F}">
      <dgm:prSet/>
      <dgm:spPr/>
      <dgm:t>
        <a:bodyPr/>
        <a:lstStyle/>
        <a:p>
          <a:pPr algn="ctr"/>
          <a:r>
            <a:rPr lang="hr-HR" dirty="0"/>
            <a:t>ugarski dio – </a:t>
          </a:r>
        </a:p>
        <a:p>
          <a:pPr algn="ctr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Hrvatska i Slavonija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5E76F3-AD77-4174-9CDD-E0A35129F021}" type="parTrans" cxnId="{328D20D5-2F83-40BD-B5A7-AB09E115C1C6}">
      <dgm:prSet/>
      <dgm:spPr/>
      <dgm:t>
        <a:bodyPr/>
        <a:lstStyle/>
        <a:p>
          <a:endParaRPr lang="hr-HR"/>
        </a:p>
      </dgm:t>
    </dgm:pt>
    <dgm:pt modelId="{3D606073-FEE1-4B79-BFC1-BF594EF99800}" type="sibTrans" cxnId="{328D20D5-2F83-40BD-B5A7-AB09E115C1C6}">
      <dgm:prSet/>
      <dgm:spPr/>
      <dgm:t>
        <a:bodyPr/>
        <a:lstStyle/>
        <a:p>
          <a:endParaRPr lang="hr-HR"/>
        </a:p>
      </dgm:t>
    </dgm:pt>
    <dgm:pt modelId="{4755AFEE-9452-41D7-8196-DFE7141196FC}" type="pres">
      <dgm:prSet presAssocID="{878C4CF3-AB56-40BB-AF55-E5EC2F95DD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DCE3DC3-B00A-4A54-B6B7-C71037E68CD9}" type="pres">
      <dgm:prSet presAssocID="{9CEEA043-9182-4456-A400-9C5255CC41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9BF7BC-4E9E-4B0B-85E1-CA6AB4471882}" type="pres">
      <dgm:prSet presAssocID="{C1F9907A-2AC5-4AA5-9D78-310E8A982561}" presName="spacer" presStyleCnt="0"/>
      <dgm:spPr/>
    </dgm:pt>
    <dgm:pt modelId="{B6787F5D-1813-4450-8F91-20B462360862}" type="pres">
      <dgm:prSet presAssocID="{BB18C9BE-6351-401F-89C6-C0022FA6A61D}" presName="parentText" presStyleLbl="node1" presStyleIdx="1" presStyleCnt="3" custScaleX="46828" custScaleY="110106" custLinFactY="40841" custLinFactNeighborX="-266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CDF257-D785-45EB-99CE-792359D5E8C8}" type="pres">
      <dgm:prSet presAssocID="{46CCF22E-2F22-4475-AF2F-E6DABAEECD11}" presName="spacer" presStyleCnt="0"/>
      <dgm:spPr/>
    </dgm:pt>
    <dgm:pt modelId="{CD7501D5-DC5D-4AFE-BF82-66183797ACC9}" type="pres">
      <dgm:prSet presAssocID="{76D44EAF-B267-43CC-BB2A-78252A95D16F}" presName="parentText" presStyleLbl="node1" presStyleIdx="2" presStyleCnt="3" custScaleX="46828" custScaleY="110106" custLinFactY="-61560" custLinFactNeighborX="265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D9C843E-830B-4268-8518-0FA68C29E844}" type="presOf" srcId="{BB18C9BE-6351-401F-89C6-C0022FA6A61D}" destId="{B6787F5D-1813-4450-8F91-20B462360862}" srcOrd="0" destOrd="0" presId="urn:microsoft.com/office/officeart/2005/8/layout/vList2"/>
    <dgm:cxn modelId="{BC5BAD37-1E5F-4BF7-958C-2C1D4CCA5592}" srcId="{878C4CF3-AB56-40BB-AF55-E5EC2F95DDCC}" destId="{BB18C9BE-6351-401F-89C6-C0022FA6A61D}" srcOrd="1" destOrd="0" parTransId="{49050E15-81FA-4A9F-9F19-B0CC2C1327A3}" sibTransId="{46CCF22E-2F22-4475-AF2F-E6DABAEECD11}"/>
    <dgm:cxn modelId="{328D20D5-2F83-40BD-B5A7-AB09E115C1C6}" srcId="{878C4CF3-AB56-40BB-AF55-E5EC2F95DDCC}" destId="{76D44EAF-B267-43CC-BB2A-78252A95D16F}" srcOrd="2" destOrd="0" parTransId="{785E76F3-AD77-4174-9CDD-E0A35129F021}" sibTransId="{3D606073-FEE1-4B79-BFC1-BF594EF99800}"/>
    <dgm:cxn modelId="{022A7079-CEC5-49CC-BFDE-9950CF54E1A9}" type="presOf" srcId="{76D44EAF-B267-43CC-BB2A-78252A95D16F}" destId="{CD7501D5-DC5D-4AFE-BF82-66183797ACC9}" srcOrd="0" destOrd="0" presId="urn:microsoft.com/office/officeart/2005/8/layout/vList2"/>
    <dgm:cxn modelId="{59E8BA48-9516-452E-B923-A7D9FB073824}" type="presOf" srcId="{878C4CF3-AB56-40BB-AF55-E5EC2F95DDCC}" destId="{4755AFEE-9452-41D7-8196-DFE7141196FC}" srcOrd="0" destOrd="0" presId="urn:microsoft.com/office/officeart/2005/8/layout/vList2"/>
    <dgm:cxn modelId="{F131B5FD-07D6-4C60-8253-77715886B4E2}" type="presOf" srcId="{9CEEA043-9182-4456-A400-9C5255CC41CF}" destId="{8DCE3DC3-B00A-4A54-B6B7-C71037E68CD9}" srcOrd="0" destOrd="0" presId="urn:microsoft.com/office/officeart/2005/8/layout/vList2"/>
    <dgm:cxn modelId="{6437EEE4-57F1-43B6-AF5B-BFCA081DA3A5}" srcId="{878C4CF3-AB56-40BB-AF55-E5EC2F95DDCC}" destId="{9CEEA043-9182-4456-A400-9C5255CC41CF}" srcOrd="0" destOrd="0" parTransId="{EE959808-26EE-466A-96A2-318C6BCF6F63}" sibTransId="{C1F9907A-2AC5-4AA5-9D78-310E8A982561}"/>
    <dgm:cxn modelId="{29B75F2A-2E08-49F2-8644-7FF0E6600865}" type="presParOf" srcId="{4755AFEE-9452-41D7-8196-DFE7141196FC}" destId="{8DCE3DC3-B00A-4A54-B6B7-C71037E68CD9}" srcOrd="0" destOrd="0" presId="urn:microsoft.com/office/officeart/2005/8/layout/vList2"/>
    <dgm:cxn modelId="{C83B016A-11B9-48AA-A32F-57C195200F03}" type="presParOf" srcId="{4755AFEE-9452-41D7-8196-DFE7141196FC}" destId="{5B9BF7BC-4E9E-4B0B-85E1-CA6AB4471882}" srcOrd="1" destOrd="0" presId="urn:microsoft.com/office/officeart/2005/8/layout/vList2"/>
    <dgm:cxn modelId="{C86A0A7E-D864-4268-9BD4-1E52275ADD49}" type="presParOf" srcId="{4755AFEE-9452-41D7-8196-DFE7141196FC}" destId="{B6787F5D-1813-4450-8F91-20B462360862}" srcOrd="2" destOrd="0" presId="urn:microsoft.com/office/officeart/2005/8/layout/vList2"/>
    <dgm:cxn modelId="{BE40F9FB-CE2E-4978-8036-D8ACB7F45CC2}" type="presParOf" srcId="{4755AFEE-9452-41D7-8196-DFE7141196FC}" destId="{5BCDF257-D785-45EB-99CE-792359D5E8C8}" srcOrd="3" destOrd="0" presId="urn:microsoft.com/office/officeart/2005/8/layout/vList2"/>
    <dgm:cxn modelId="{56B05968-F139-49B8-BCC8-59258A0740EC}" type="presParOf" srcId="{4755AFEE-9452-41D7-8196-DFE7141196FC}" destId="{CD7501D5-DC5D-4AFE-BF82-66183797AC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0ABD6-2704-4C9D-8DE7-34B762637FF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1BC6177-D838-4D54-A243-2BC7660D0D25}">
      <dgm:prSet/>
      <dgm:spPr/>
      <dgm:t>
        <a:bodyPr/>
        <a:lstStyle/>
        <a:p>
          <a:pPr algn="just"/>
          <a:r>
            <a:rPr lang="hr-HR" dirty="0"/>
            <a:t>Hrvatski sabor nije imao nikakva udjela u sklapanju Austro-ugarske nagodbe</a:t>
          </a:r>
          <a:endParaRPr lang="en-US" dirty="0"/>
        </a:p>
      </dgm:t>
    </dgm:pt>
    <dgm:pt modelId="{9DD4D0E7-CE1E-4FA3-8A22-4C85C7A05946}" type="parTrans" cxnId="{0B1EAA02-51DD-434F-9A53-297126186C36}">
      <dgm:prSet/>
      <dgm:spPr/>
      <dgm:t>
        <a:bodyPr/>
        <a:lstStyle/>
        <a:p>
          <a:endParaRPr lang="en-US"/>
        </a:p>
      </dgm:t>
    </dgm:pt>
    <dgm:pt modelId="{E9B3A275-5287-44E2-955E-B0C0658C7E2A}" type="sibTrans" cxnId="{0B1EAA02-51DD-434F-9A53-297126186C36}">
      <dgm:prSet/>
      <dgm:spPr/>
      <dgm:t>
        <a:bodyPr/>
        <a:lstStyle/>
        <a:p>
          <a:endParaRPr lang="en-US"/>
        </a:p>
      </dgm:t>
    </dgm:pt>
    <dgm:pt modelId="{6C60BC5F-F6D1-478E-920B-B09059747BAF}">
      <dgm:prSet/>
      <dgm:spPr/>
      <dgm:t>
        <a:bodyPr/>
        <a:lstStyle/>
        <a:p>
          <a:pPr algn="just"/>
          <a:r>
            <a:rPr lang="hr-HR" dirty="0"/>
            <a:t>Hrvatski sabor odbio poslati predstavnike u Ugarski sabor</a:t>
          </a:r>
          <a:endParaRPr lang="en-US" dirty="0"/>
        </a:p>
      </dgm:t>
    </dgm:pt>
    <dgm:pt modelId="{4B367AE8-0A06-445F-915B-B9860A167E70}" type="parTrans" cxnId="{AD0588DC-F67D-4B1A-84D6-E6BF3CF96198}">
      <dgm:prSet/>
      <dgm:spPr/>
      <dgm:t>
        <a:bodyPr/>
        <a:lstStyle/>
        <a:p>
          <a:endParaRPr lang="en-US"/>
        </a:p>
      </dgm:t>
    </dgm:pt>
    <dgm:pt modelId="{BCB82AAD-7950-4961-9279-84422F868083}" type="sibTrans" cxnId="{AD0588DC-F67D-4B1A-84D6-E6BF3CF96198}">
      <dgm:prSet/>
      <dgm:spPr/>
      <dgm:t>
        <a:bodyPr/>
        <a:lstStyle/>
        <a:p>
          <a:endParaRPr lang="en-US"/>
        </a:p>
      </dgm:t>
    </dgm:pt>
    <dgm:pt modelId="{80B07C24-D4C6-4A25-A412-627EFD2FF300}">
      <dgm:prSet/>
      <dgm:spPr/>
      <dgm:t>
        <a:bodyPr/>
        <a:lstStyle/>
        <a:p>
          <a:r>
            <a:rPr lang="hr-HR" dirty="0"/>
            <a:t>Za novog bana postavljen unionist </a:t>
          </a:r>
          <a:r>
            <a:rPr lang="hr-HR" dirty="0" err="1"/>
            <a:t>Levin</a:t>
          </a:r>
          <a:r>
            <a:rPr lang="hr-HR" dirty="0"/>
            <a:t> Rauch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4F59C6-230E-40C4-9D9E-BB15FB2C07EB}" type="parTrans" cxnId="{0F8CB97B-E4A2-4A15-95F4-01E01A4A1CED}">
      <dgm:prSet/>
      <dgm:spPr/>
      <dgm:t>
        <a:bodyPr/>
        <a:lstStyle/>
        <a:p>
          <a:endParaRPr lang="en-US"/>
        </a:p>
      </dgm:t>
    </dgm:pt>
    <dgm:pt modelId="{A21BD74F-0D5E-45DC-AEAC-BF05307A34EA}" type="sibTrans" cxnId="{0F8CB97B-E4A2-4A15-95F4-01E01A4A1CED}">
      <dgm:prSet/>
      <dgm:spPr/>
      <dgm:t>
        <a:bodyPr/>
        <a:lstStyle/>
        <a:p>
          <a:endParaRPr lang="en-US"/>
        </a:p>
      </dgm:t>
    </dgm:pt>
    <dgm:pt modelId="{71C34CC1-94D3-4B06-A657-200F43F7E586}" type="pres">
      <dgm:prSet presAssocID="{ACB0ABD6-2704-4C9D-8DE7-34B762637F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235DB6E-CC81-4786-BCD3-9372C0DC56B3}" type="pres">
      <dgm:prSet presAssocID="{71BC6177-D838-4D54-A243-2BC7660D0D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AE3E94-E416-44CA-BA36-A7882628362D}" type="pres">
      <dgm:prSet presAssocID="{E9B3A275-5287-44E2-955E-B0C0658C7E2A}" presName="spacer" presStyleCnt="0"/>
      <dgm:spPr/>
    </dgm:pt>
    <dgm:pt modelId="{CE96C575-B8B2-4EEA-80C6-4DCB43F327DE}" type="pres">
      <dgm:prSet presAssocID="{6C60BC5F-F6D1-478E-920B-B09059747B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CE208B-A796-4A12-9396-23F147E85B11}" type="pres">
      <dgm:prSet presAssocID="{BCB82AAD-7950-4961-9279-84422F868083}" presName="spacer" presStyleCnt="0"/>
      <dgm:spPr/>
    </dgm:pt>
    <dgm:pt modelId="{E4F3B12A-C9DF-42F9-9C1A-809FFC816AB2}" type="pres">
      <dgm:prSet presAssocID="{80B07C24-D4C6-4A25-A412-627EFD2FF3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51A27A-58F4-4BF7-8EF3-9A0CD94627DA}" type="presOf" srcId="{ACB0ABD6-2704-4C9D-8DE7-34B762637FF4}" destId="{71C34CC1-94D3-4B06-A657-200F43F7E586}" srcOrd="0" destOrd="0" presId="urn:microsoft.com/office/officeart/2005/8/layout/vList2"/>
    <dgm:cxn modelId="{AD0588DC-F67D-4B1A-84D6-E6BF3CF96198}" srcId="{ACB0ABD6-2704-4C9D-8DE7-34B762637FF4}" destId="{6C60BC5F-F6D1-478E-920B-B09059747BAF}" srcOrd="1" destOrd="0" parTransId="{4B367AE8-0A06-445F-915B-B9860A167E70}" sibTransId="{BCB82AAD-7950-4961-9279-84422F868083}"/>
    <dgm:cxn modelId="{2F57B95C-0E73-48EC-B997-BC37DA27DED4}" type="presOf" srcId="{80B07C24-D4C6-4A25-A412-627EFD2FF300}" destId="{E4F3B12A-C9DF-42F9-9C1A-809FFC816AB2}" srcOrd="0" destOrd="0" presId="urn:microsoft.com/office/officeart/2005/8/layout/vList2"/>
    <dgm:cxn modelId="{79C78D7C-6DDB-457D-82E2-02E366DE55A1}" type="presOf" srcId="{71BC6177-D838-4D54-A243-2BC7660D0D25}" destId="{E235DB6E-CC81-4786-BCD3-9372C0DC56B3}" srcOrd="0" destOrd="0" presId="urn:microsoft.com/office/officeart/2005/8/layout/vList2"/>
    <dgm:cxn modelId="{17620C16-4753-4E5C-9234-BBBC9A4400B5}" type="presOf" srcId="{6C60BC5F-F6D1-478E-920B-B09059747BAF}" destId="{CE96C575-B8B2-4EEA-80C6-4DCB43F327DE}" srcOrd="0" destOrd="0" presId="urn:microsoft.com/office/officeart/2005/8/layout/vList2"/>
    <dgm:cxn modelId="{0F8CB97B-E4A2-4A15-95F4-01E01A4A1CED}" srcId="{ACB0ABD6-2704-4C9D-8DE7-34B762637FF4}" destId="{80B07C24-D4C6-4A25-A412-627EFD2FF300}" srcOrd="2" destOrd="0" parTransId="{794F59C6-230E-40C4-9D9E-BB15FB2C07EB}" sibTransId="{A21BD74F-0D5E-45DC-AEAC-BF05307A34EA}"/>
    <dgm:cxn modelId="{0B1EAA02-51DD-434F-9A53-297126186C36}" srcId="{ACB0ABD6-2704-4C9D-8DE7-34B762637FF4}" destId="{71BC6177-D838-4D54-A243-2BC7660D0D25}" srcOrd="0" destOrd="0" parTransId="{9DD4D0E7-CE1E-4FA3-8A22-4C85C7A05946}" sibTransId="{E9B3A275-5287-44E2-955E-B0C0658C7E2A}"/>
    <dgm:cxn modelId="{71CD3469-7659-4215-AFD4-42D5B63E1DBD}" type="presParOf" srcId="{71C34CC1-94D3-4B06-A657-200F43F7E586}" destId="{E235DB6E-CC81-4786-BCD3-9372C0DC56B3}" srcOrd="0" destOrd="0" presId="urn:microsoft.com/office/officeart/2005/8/layout/vList2"/>
    <dgm:cxn modelId="{A0E62FA8-EF5B-4CBE-B993-578B7309722D}" type="presParOf" srcId="{71C34CC1-94D3-4B06-A657-200F43F7E586}" destId="{58AE3E94-E416-44CA-BA36-A7882628362D}" srcOrd="1" destOrd="0" presId="urn:microsoft.com/office/officeart/2005/8/layout/vList2"/>
    <dgm:cxn modelId="{5569410F-BF1F-4206-BF7C-5E08F107E701}" type="presParOf" srcId="{71C34CC1-94D3-4B06-A657-200F43F7E586}" destId="{CE96C575-B8B2-4EEA-80C6-4DCB43F327DE}" srcOrd="2" destOrd="0" presId="urn:microsoft.com/office/officeart/2005/8/layout/vList2"/>
    <dgm:cxn modelId="{31691854-5119-4194-B1E8-E37E58ECC7B3}" type="presParOf" srcId="{71C34CC1-94D3-4B06-A657-200F43F7E586}" destId="{C2CE208B-A796-4A12-9396-23F147E85B11}" srcOrd="3" destOrd="0" presId="urn:microsoft.com/office/officeart/2005/8/layout/vList2"/>
    <dgm:cxn modelId="{6218269B-DBB9-415D-9E7E-4C9BFF0E5A15}" type="presParOf" srcId="{71C34CC1-94D3-4B06-A657-200F43F7E586}" destId="{E4F3B12A-C9DF-42F9-9C1A-809FFC816A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D38A45-DBD7-44E4-9AFF-41B570042A1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4C35664-9D08-4F93-8000-6E546F513EF5}">
      <dgm:prSet/>
      <dgm:spPr/>
      <dgm:t>
        <a:bodyPr/>
        <a:lstStyle/>
        <a:p>
          <a:r>
            <a:rPr lang="hr-HR" dirty="0"/>
            <a:t>Provedeni izbori za Sabor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unionisti ostvarili većinu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9CAD7B-3AF0-4068-8653-B1A2E7DD1E42}" type="parTrans" cxnId="{9C1B4519-9793-4C1E-BB9D-51E6AC6FE3C2}">
      <dgm:prSet/>
      <dgm:spPr/>
      <dgm:t>
        <a:bodyPr/>
        <a:lstStyle/>
        <a:p>
          <a:endParaRPr lang="en-US"/>
        </a:p>
      </dgm:t>
    </dgm:pt>
    <dgm:pt modelId="{42299EBF-D5D4-4D12-A515-B6D89A91FBD9}" type="sibTrans" cxnId="{9C1B4519-9793-4C1E-BB9D-51E6AC6FE3C2}">
      <dgm:prSet/>
      <dgm:spPr/>
      <dgm:t>
        <a:bodyPr/>
        <a:lstStyle/>
        <a:p>
          <a:endParaRPr lang="en-US"/>
        </a:p>
      </dgm:t>
    </dgm:pt>
    <dgm:pt modelId="{2816167E-6F66-4511-9887-D881EFDABF8C}">
      <dgm:prSet/>
      <dgm:spPr/>
      <dgm:t>
        <a:bodyPr/>
        <a:lstStyle/>
        <a:p>
          <a:r>
            <a:rPr lang="hr-HR" dirty="0"/>
            <a:t>Njihovo izaslanstvo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1868. godine u Pešti </a:t>
          </a:r>
          <a:r>
            <a:rPr lang="hr-HR" dirty="0"/>
            <a:t>pregovaralo s predstavnicima Ugarskog sabora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sklopljena Hrvatsko-ugarska nagodba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D3FC4C-64ED-416C-8394-B81697463A7A}" type="parTrans" cxnId="{500C31E1-5444-49F6-9232-625DC45AFFA2}">
      <dgm:prSet/>
      <dgm:spPr/>
      <dgm:t>
        <a:bodyPr/>
        <a:lstStyle/>
        <a:p>
          <a:endParaRPr lang="en-US"/>
        </a:p>
      </dgm:t>
    </dgm:pt>
    <dgm:pt modelId="{E930DE50-41F8-4339-AE77-353C71448E6D}" type="sibTrans" cxnId="{500C31E1-5444-49F6-9232-625DC45AFFA2}">
      <dgm:prSet/>
      <dgm:spPr/>
      <dgm:t>
        <a:bodyPr/>
        <a:lstStyle/>
        <a:p>
          <a:endParaRPr lang="en-US"/>
        </a:p>
      </dgm:t>
    </dgm:pt>
    <dgm:pt modelId="{1CCA7C0F-044F-4228-9577-0C7EB26D046A}">
      <dgm:prSet/>
      <dgm:spPr/>
      <dgm:t>
        <a:bodyPr/>
        <a:lstStyle/>
        <a:p>
          <a:pPr algn="just"/>
          <a:r>
            <a:rPr lang="hr-HR" dirty="0"/>
            <a:t>Potvrđen poseban položaj (autonomija) Hrvatske unutar ugarskog dijela Monarhije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59E79-FEA2-4CA3-8F09-DB37FDA69D40}" type="parTrans" cxnId="{26906E67-367C-4873-A171-AB94A6BD80E0}">
      <dgm:prSet/>
      <dgm:spPr/>
      <dgm:t>
        <a:bodyPr/>
        <a:lstStyle/>
        <a:p>
          <a:endParaRPr lang="hr-HR"/>
        </a:p>
      </dgm:t>
    </dgm:pt>
    <dgm:pt modelId="{4AC444EF-76A8-4E00-8672-05A5DF82AE66}" type="sibTrans" cxnId="{26906E67-367C-4873-A171-AB94A6BD80E0}">
      <dgm:prSet/>
      <dgm:spPr/>
      <dgm:t>
        <a:bodyPr/>
        <a:lstStyle/>
        <a:p>
          <a:endParaRPr lang="hr-HR"/>
        </a:p>
      </dgm:t>
    </dgm:pt>
    <dgm:pt modelId="{DC606866-E02C-4FFC-B581-778CA1EE73B0}" type="pres">
      <dgm:prSet presAssocID="{9BD38A45-DBD7-44E4-9AFF-41B570042A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951C26-C8A7-432C-AC43-8462A09211D5}" type="pres">
      <dgm:prSet presAssocID="{34C35664-9D08-4F93-8000-6E546F513E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7337B9-4E36-4475-B4C3-D6B169852740}" type="pres">
      <dgm:prSet presAssocID="{42299EBF-D5D4-4D12-A515-B6D89A91FBD9}" presName="spacer" presStyleCnt="0"/>
      <dgm:spPr/>
    </dgm:pt>
    <dgm:pt modelId="{43F0B3C5-6D59-4244-82F6-B217A2C29660}" type="pres">
      <dgm:prSet presAssocID="{2816167E-6F66-4511-9887-D881EFDABF8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976432-139E-4B7F-ADC6-7A67D446BC84}" type="pres">
      <dgm:prSet presAssocID="{E930DE50-41F8-4339-AE77-353C71448E6D}" presName="spacer" presStyleCnt="0"/>
      <dgm:spPr/>
    </dgm:pt>
    <dgm:pt modelId="{F46CCF43-8B3E-42BC-A08F-A03C047E0A9F}" type="pres">
      <dgm:prSet presAssocID="{1CCA7C0F-044F-4228-9577-0C7EB26D04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C9965F-2DBF-42D9-B03E-9A3269789F86}" type="presOf" srcId="{1CCA7C0F-044F-4228-9577-0C7EB26D046A}" destId="{F46CCF43-8B3E-42BC-A08F-A03C047E0A9F}" srcOrd="0" destOrd="0" presId="urn:microsoft.com/office/officeart/2005/8/layout/vList2"/>
    <dgm:cxn modelId="{86858FA1-D33B-4FF9-94C0-FD778EE172D9}" type="presOf" srcId="{2816167E-6F66-4511-9887-D881EFDABF8C}" destId="{43F0B3C5-6D59-4244-82F6-B217A2C29660}" srcOrd="0" destOrd="0" presId="urn:microsoft.com/office/officeart/2005/8/layout/vList2"/>
    <dgm:cxn modelId="{CE3C0309-7791-4122-807C-E297EE6DB301}" type="presOf" srcId="{9BD38A45-DBD7-44E4-9AFF-41B570042A18}" destId="{DC606866-E02C-4FFC-B581-778CA1EE73B0}" srcOrd="0" destOrd="0" presId="urn:microsoft.com/office/officeart/2005/8/layout/vList2"/>
    <dgm:cxn modelId="{1986C976-8AC4-4A82-9BD0-CF1664B4E0FD}" type="presOf" srcId="{34C35664-9D08-4F93-8000-6E546F513EF5}" destId="{34951C26-C8A7-432C-AC43-8462A09211D5}" srcOrd="0" destOrd="0" presId="urn:microsoft.com/office/officeart/2005/8/layout/vList2"/>
    <dgm:cxn modelId="{9C1B4519-9793-4C1E-BB9D-51E6AC6FE3C2}" srcId="{9BD38A45-DBD7-44E4-9AFF-41B570042A18}" destId="{34C35664-9D08-4F93-8000-6E546F513EF5}" srcOrd="0" destOrd="0" parTransId="{DE9CAD7B-3AF0-4068-8653-B1A2E7DD1E42}" sibTransId="{42299EBF-D5D4-4D12-A515-B6D89A91FBD9}"/>
    <dgm:cxn modelId="{26906E67-367C-4873-A171-AB94A6BD80E0}" srcId="{9BD38A45-DBD7-44E4-9AFF-41B570042A18}" destId="{1CCA7C0F-044F-4228-9577-0C7EB26D046A}" srcOrd="2" destOrd="0" parTransId="{CBD59E79-FEA2-4CA3-8F09-DB37FDA69D40}" sibTransId="{4AC444EF-76A8-4E00-8672-05A5DF82AE66}"/>
    <dgm:cxn modelId="{500C31E1-5444-49F6-9232-625DC45AFFA2}" srcId="{9BD38A45-DBD7-44E4-9AFF-41B570042A18}" destId="{2816167E-6F66-4511-9887-D881EFDABF8C}" srcOrd="1" destOrd="0" parTransId="{26D3FC4C-64ED-416C-8394-B81697463A7A}" sibTransId="{E930DE50-41F8-4339-AE77-353C71448E6D}"/>
    <dgm:cxn modelId="{A8D5A308-9E64-436E-AF8E-511577FAA303}" type="presParOf" srcId="{DC606866-E02C-4FFC-B581-778CA1EE73B0}" destId="{34951C26-C8A7-432C-AC43-8462A09211D5}" srcOrd="0" destOrd="0" presId="urn:microsoft.com/office/officeart/2005/8/layout/vList2"/>
    <dgm:cxn modelId="{7D477BA2-0A16-4C41-80DB-7296D10D3CBD}" type="presParOf" srcId="{DC606866-E02C-4FFC-B581-778CA1EE73B0}" destId="{757337B9-4E36-4475-B4C3-D6B169852740}" srcOrd="1" destOrd="0" presId="urn:microsoft.com/office/officeart/2005/8/layout/vList2"/>
    <dgm:cxn modelId="{8876BCB3-486B-4D6A-93C7-4579BAAADF0F}" type="presParOf" srcId="{DC606866-E02C-4FFC-B581-778CA1EE73B0}" destId="{43F0B3C5-6D59-4244-82F6-B217A2C29660}" srcOrd="2" destOrd="0" presId="urn:microsoft.com/office/officeart/2005/8/layout/vList2"/>
    <dgm:cxn modelId="{1C4C06FF-ECC4-44BB-B267-9652BAB038C8}" type="presParOf" srcId="{DC606866-E02C-4FFC-B581-778CA1EE73B0}" destId="{03976432-139E-4B7F-ADC6-7A67D446BC84}" srcOrd="3" destOrd="0" presId="urn:microsoft.com/office/officeart/2005/8/layout/vList2"/>
    <dgm:cxn modelId="{E9F66AE0-6962-498D-BC0D-E9AD2D95299B}" type="presParOf" srcId="{DC606866-E02C-4FFC-B581-778CA1EE73B0}" destId="{F46CCF43-8B3E-42BC-A08F-A03C047E0A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926621-B69D-4EFD-9825-B3D711AB8A6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DEE3A5D-0DAD-434D-8249-B7D514CBB766}">
      <dgm:prSet phldrT="[Tekst]"/>
      <dgm:spPr/>
      <dgm:t>
        <a:bodyPr/>
        <a:lstStyle/>
        <a:p>
          <a:r>
            <a:rPr lang="hr-HR" dirty="0"/>
            <a:t>Zajednički poslovi</a:t>
          </a:r>
        </a:p>
      </dgm:t>
    </dgm:pt>
    <dgm:pt modelId="{101C5617-AAD0-4B83-B694-6D60B2763876}" type="parTrans" cxnId="{8A7E810D-9161-4D07-A406-C5905006725D}">
      <dgm:prSet/>
      <dgm:spPr/>
      <dgm:t>
        <a:bodyPr/>
        <a:lstStyle/>
        <a:p>
          <a:endParaRPr lang="hr-HR"/>
        </a:p>
      </dgm:t>
    </dgm:pt>
    <dgm:pt modelId="{AE476F34-55DE-4183-B92E-F8ED922B0F0E}" type="sibTrans" cxnId="{8A7E810D-9161-4D07-A406-C5905006725D}">
      <dgm:prSet/>
      <dgm:spPr/>
      <dgm:t>
        <a:bodyPr/>
        <a:lstStyle/>
        <a:p>
          <a:endParaRPr lang="hr-HR"/>
        </a:p>
      </dgm:t>
    </dgm:pt>
    <dgm:pt modelId="{C51D4D8B-174A-407A-BB48-2609570528C8}">
      <dgm:prSet phldrT="[Tekst]"/>
      <dgm:spPr/>
      <dgm:t>
        <a:bodyPr/>
        <a:lstStyle/>
        <a:p>
          <a:r>
            <a:rPr lang="hr-HR" dirty="0"/>
            <a:t>Vanjski poslovi</a:t>
          </a:r>
        </a:p>
        <a:p>
          <a:r>
            <a:rPr lang="hr-HR" dirty="0"/>
            <a:t>Gospodarstvo</a:t>
          </a:r>
        </a:p>
        <a:p>
          <a:r>
            <a:rPr lang="hr-HR" dirty="0"/>
            <a:t>Promet</a:t>
          </a:r>
        </a:p>
        <a:p>
          <a:r>
            <a:rPr lang="hr-HR" dirty="0"/>
            <a:t>Trgovina</a:t>
          </a:r>
        </a:p>
        <a:p>
          <a:r>
            <a:rPr lang="hr-HR" dirty="0"/>
            <a:t>Financije </a:t>
          </a:r>
        </a:p>
      </dgm:t>
    </dgm:pt>
    <dgm:pt modelId="{AEEACAFE-0957-48E4-94FB-A9B316A94808}" type="parTrans" cxnId="{ACC56C77-3855-4078-BB55-6F982C44B79C}">
      <dgm:prSet/>
      <dgm:spPr/>
      <dgm:t>
        <a:bodyPr/>
        <a:lstStyle/>
        <a:p>
          <a:endParaRPr lang="hr-HR"/>
        </a:p>
      </dgm:t>
    </dgm:pt>
    <dgm:pt modelId="{AAA981A6-1E6B-42E6-AA78-D57B02EF5D1D}" type="sibTrans" cxnId="{ACC56C77-3855-4078-BB55-6F982C44B79C}">
      <dgm:prSet/>
      <dgm:spPr/>
      <dgm:t>
        <a:bodyPr/>
        <a:lstStyle/>
        <a:p>
          <a:endParaRPr lang="hr-HR"/>
        </a:p>
      </dgm:t>
    </dgm:pt>
    <dgm:pt modelId="{04DFDBD1-B85D-40F7-8956-60F62CA95C6F}">
      <dgm:prSet phldrT="[Tekst]"/>
      <dgm:spPr/>
      <dgm:t>
        <a:bodyPr/>
        <a:lstStyle/>
        <a:p>
          <a:r>
            <a:rPr lang="hr-HR" dirty="0"/>
            <a:t>Samostalni poslovi</a:t>
          </a:r>
        </a:p>
      </dgm:t>
    </dgm:pt>
    <dgm:pt modelId="{6BD9BE99-2BDD-4E7B-A038-205E7DEB8C53}" type="parTrans" cxnId="{8C89EB75-0AE6-46DA-83F4-081BFB53EF64}">
      <dgm:prSet/>
      <dgm:spPr/>
      <dgm:t>
        <a:bodyPr/>
        <a:lstStyle/>
        <a:p>
          <a:endParaRPr lang="hr-HR"/>
        </a:p>
      </dgm:t>
    </dgm:pt>
    <dgm:pt modelId="{2864DB6C-54E7-4FE8-9072-CDD7CA75A2CC}" type="sibTrans" cxnId="{8C89EB75-0AE6-46DA-83F4-081BFB53EF64}">
      <dgm:prSet/>
      <dgm:spPr/>
      <dgm:t>
        <a:bodyPr/>
        <a:lstStyle/>
        <a:p>
          <a:endParaRPr lang="hr-HR"/>
        </a:p>
      </dgm:t>
    </dgm:pt>
    <dgm:pt modelId="{A3753A58-4FDA-442A-8497-9CDE7B217601}">
      <dgm:prSet phldrT="[Tekst]"/>
      <dgm:spPr/>
      <dgm:t>
        <a:bodyPr/>
        <a:lstStyle/>
        <a:p>
          <a:r>
            <a:rPr lang="hr-HR" dirty="0"/>
            <a:t>Sudstvo</a:t>
          </a:r>
        </a:p>
        <a:p>
          <a:r>
            <a:rPr lang="hr-HR" dirty="0"/>
            <a:t>Školstvo</a:t>
          </a:r>
        </a:p>
        <a:p>
          <a:r>
            <a:rPr lang="hr-HR" dirty="0"/>
            <a:t>Bogoštovlje</a:t>
          </a:r>
        </a:p>
        <a:p>
          <a:r>
            <a:rPr lang="hr-HR" dirty="0"/>
            <a:t>Unutarnja uprava</a:t>
          </a:r>
        </a:p>
      </dgm:t>
    </dgm:pt>
    <dgm:pt modelId="{0BF5CEEF-58BF-4C9B-9F58-AC68A3DF2448}" type="parTrans" cxnId="{B65FDE29-AEC7-486B-9DE3-22EF20B06C7E}">
      <dgm:prSet/>
      <dgm:spPr/>
      <dgm:t>
        <a:bodyPr/>
        <a:lstStyle/>
        <a:p>
          <a:endParaRPr lang="hr-HR"/>
        </a:p>
      </dgm:t>
    </dgm:pt>
    <dgm:pt modelId="{F2E5E1A4-3EE8-4826-B967-8BBDD83A8492}" type="sibTrans" cxnId="{B65FDE29-AEC7-486B-9DE3-22EF20B06C7E}">
      <dgm:prSet/>
      <dgm:spPr/>
      <dgm:t>
        <a:bodyPr/>
        <a:lstStyle/>
        <a:p>
          <a:endParaRPr lang="hr-HR"/>
        </a:p>
      </dgm:t>
    </dgm:pt>
    <dgm:pt modelId="{700C290C-5A01-4871-81B1-D7DBBA8D75A4}" type="pres">
      <dgm:prSet presAssocID="{47926621-B69D-4EFD-9825-B3D711AB8A6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D42E5168-84D2-4433-9014-D1D8F0D5DDE9}" type="pres">
      <dgm:prSet presAssocID="{EDEE3A5D-0DAD-434D-8249-B7D514CBB766}" presName="posSpace" presStyleCnt="0"/>
      <dgm:spPr/>
    </dgm:pt>
    <dgm:pt modelId="{2B5B86F5-62D1-489A-81D2-C5023D1045D3}" type="pres">
      <dgm:prSet presAssocID="{EDEE3A5D-0DAD-434D-8249-B7D514CBB766}" presName="vertFlow" presStyleCnt="0"/>
      <dgm:spPr/>
    </dgm:pt>
    <dgm:pt modelId="{2D3FA609-88C5-4E6F-AFB5-44A69057B25A}" type="pres">
      <dgm:prSet presAssocID="{EDEE3A5D-0DAD-434D-8249-B7D514CBB766}" presName="topSpace" presStyleCnt="0"/>
      <dgm:spPr/>
    </dgm:pt>
    <dgm:pt modelId="{BBCBB054-9B2B-4BF5-863D-6BDF3067649E}" type="pres">
      <dgm:prSet presAssocID="{EDEE3A5D-0DAD-434D-8249-B7D514CBB766}" presName="firstComp" presStyleCnt="0"/>
      <dgm:spPr/>
    </dgm:pt>
    <dgm:pt modelId="{8D4E87E7-63A1-4AA7-A292-14CBF2CB1171}" type="pres">
      <dgm:prSet presAssocID="{EDEE3A5D-0DAD-434D-8249-B7D514CBB766}" presName="firstChild" presStyleLbl="bgAccFollowNode1" presStyleIdx="0" presStyleCnt="2"/>
      <dgm:spPr/>
      <dgm:t>
        <a:bodyPr/>
        <a:lstStyle/>
        <a:p>
          <a:endParaRPr lang="hr-HR"/>
        </a:p>
      </dgm:t>
    </dgm:pt>
    <dgm:pt modelId="{93C8443E-911B-480C-917A-B36951B4E48D}" type="pres">
      <dgm:prSet presAssocID="{EDEE3A5D-0DAD-434D-8249-B7D514CBB766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78B51C-A06C-46C2-85E1-A52EBB968F6E}" type="pres">
      <dgm:prSet presAssocID="{EDEE3A5D-0DAD-434D-8249-B7D514CBB766}" presName="negSpace" presStyleCnt="0"/>
      <dgm:spPr/>
    </dgm:pt>
    <dgm:pt modelId="{5D998174-A538-4551-8D6C-915E5AE2425B}" type="pres">
      <dgm:prSet presAssocID="{EDEE3A5D-0DAD-434D-8249-B7D514CBB766}" presName="circle" presStyleLbl="node1" presStyleIdx="0" presStyleCnt="2"/>
      <dgm:spPr/>
      <dgm:t>
        <a:bodyPr/>
        <a:lstStyle/>
        <a:p>
          <a:endParaRPr lang="hr-HR"/>
        </a:p>
      </dgm:t>
    </dgm:pt>
    <dgm:pt modelId="{864EC1A6-890B-4DAD-BD7F-DB5855B41321}" type="pres">
      <dgm:prSet presAssocID="{AE476F34-55DE-4183-B92E-F8ED922B0F0E}" presName="transSpace" presStyleCnt="0"/>
      <dgm:spPr/>
    </dgm:pt>
    <dgm:pt modelId="{E9082F8B-F49F-447A-8D03-F6ED7457E83D}" type="pres">
      <dgm:prSet presAssocID="{04DFDBD1-B85D-40F7-8956-60F62CA95C6F}" presName="posSpace" presStyleCnt="0"/>
      <dgm:spPr/>
    </dgm:pt>
    <dgm:pt modelId="{57EA971F-62F9-4D57-8DEE-8E878AD52FA7}" type="pres">
      <dgm:prSet presAssocID="{04DFDBD1-B85D-40F7-8956-60F62CA95C6F}" presName="vertFlow" presStyleCnt="0"/>
      <dgm:spPr/>
    </dgm:pt>
    <dgm:pt modelId="{6F81ECC1-9BF2-40E1-9461-1754526E94A2}" type="pres">
      <dgm:prSet presAssocID="{04DFDBD1-B85D-40F7-8956-60F62CA95C6F}" presName="topSpace" presStyleCnt="0"/>
      <dgm:spPr/>
    </dgm:pt>
    <dgm:pt modelId="{56B98485-0316-4F89-BEA0-2DDA5FBEEF4F}" type="pres">
      <dgm:prSet presAssocID="{04DFDBD1-B85D-40F7-8956-60F62CA95C6F}" presName="firstComp" presStyleCnt="0"/>
      <dgm:spPr/>
    </dgm:pt>
    <dgm:pt modelId="{2F080B15-39CD-4B50-8CDA-A0700756D79A}" type="pres">
      <dgm:prSet presAssocID="{04DFDBD1-B85D-40F7-8956-60F62CA95C6F}" presName="firstChild" presStyleLbl="bgAccFollowNode1" presStyleIdx="1" presStyleCnt="2"/>
      <dgm:spPr/>
      <dgm:t>
        <a:bodyPr/>
        <a:lstStyle/>
        <a:p>
          <a:endParaRPr lang="hr-HR"/>
        </a:p>
      </dgm:t>
    </dgm:pt>
    <dgm:pt modelId="{389948E0-2BD8-48E1-89FE-1F63A776A2BA}" type="pres">
      <dgm:prSet presAssocID="{04DFDBD1-B85D-40F7-8956-60F62CA95C6F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7BA30F-81BC-4A9C-B872-5834E023FF5B}" type="pres">
      <dgm:prSet presAssocID="{04DFDBD1-B85D-40F7-8956-60F62CA95C6F}" presName="negSpace" presStyleCnt="0"/>
      <dgm:spPr/>
    </dgm:pt>
    <dgm:pt modelId="{029FC26B-9C9E-4261-94AA-01DDC4200262}" type="pres">
      <dgm:prSet presAssocID="{04DFDBD1-B85D-40F7-8956-60F62CA95C6F}" presName="circle" presStyleLbl="node1" presStyleIdx="1" presStyleCnt="2"/>
      <dgm:spPr/>
      <dgm:t>
        <a:bodyPr/>
        <a:lstStyle/>
        <a:p>
          <a:endParaRPr lang="hr-HR"/>
        </a:p>
      </dgm:t>
    </dgm:pt>
  </dgm:ptLst>
  <dgm:cxnLst>
    <dgm:cxn modelId="{0657A469-1A60-430F-B5F4-E3A3BF549286}" type="presOf" srcId="{A3753A58-4FDA-442A-8497-9CDE7B217601}" destId="{389948E0-2BD8-48E1-89FE-1F63A776A2BA}" srcOrd="1" destOrd="0" presId="urn:microsoft.com/office/officeart/2005/8/layout/hList9"/>
    <dgm:cxn modelId="{B4523797-4901-4D68-83DB-CC75BBBAC820}" type="presOf" srcId="{C51D4D8B-174A-407A-BB48-2609570528C8}" destId="{8D4E87E7-63A1-4AA7-A292-14CBF2CB1171}" srcOrd="0" destOrd="0" presId="urn:microsoft.com/office/officeart/2005/8/layout/hList9"/>
    <dgm:cxn modelId="{3E19FF31-2254-48A0-818E-9C0419BB2149}" type="presOf" srcId="{EDEE3A5D-0DAD-434D-8249-B7D514CBB766}" destId="{5D998174-A538-4551-8D6C-915E5AE2425B}" srcOrd="0" destOrd="0" presId="urn:microsoft.com/office/officeart/2005/8/layout/hList9"/>
    <dgm:cxn modelId="{58532454-0E88-4834-AA14-7CB5272901AA}" type="presOf" srcId="{47926621-B69D-4EFD-9825-B3D711AB8A6C}" destId="{700C290C-5A01-4871-81B1-D7DBBA8D75A4}" srcOrd="0" destOrd="0" presId="urn:microsoft.com/office/officeart/2005/8/layout/hList9"/>
    <dgm:cxn modelId="{9446192B-6055-46A2-841D-26F1B41B1E16}" type="presOf" srcId="{C51D4D8B-174A-407A-BB48-2609570528C8}" destId="{93C8443E-911B-480C-917A-B36951B4E48D}" srcOrd="1" destOrd="0" presId="urn:microsoft.com/office/officeart/2005/8/layout/hList9"/>
    <dgm:cxn modelId="{61E35FA6-D9AD-4282-9435-8C178A8A72F2}" type="presOf" srcId="{04DFDBD1-B85D-40F7-8956-60F62CA95C6F}" destId="{029FC26B-9C9E-4261-94AA-01DDC4200262}" srcOrd="0" destOrd="0" presId="urn:microsoft.com/office/officeart/2005/8/layout/hList9"/>
    <dgm:cxn modelId="{ACC56C77-3855-4078-BB55-6F982C44B79C}" srcId="{EDEE3A5D-0DAD-434D-8249-B7D514CBB766}" destId="{C51D4D8B-174A-407A-BB48-2609570528C8}" srcOrd="0" destOrd="0" parTransId="{AEEACAFE-0957-48E4-94FB-A9B316A94808}" sibTransId="{AAA981A6-1E6B-42E6-AA78-D57B02EF5D1D}"/>
    <dgm:cxn modelId="{B65FDE29-AEC7-486B-9DE3-22EF20B06C7E}" srcId="{04DFDBD1-B85D-40F7-8956-60F62CA95C6F}" destId="{A3753A58-4FDA-442A-8497-9CDE7B217601}" srcOrd="0" destOrd="0" parTransId="{0BF5CEEF-58BF-4C9B-9F58-AC68A3DF2448}" sibTransId="{F2E5E1A4-3EE8-4826-B967-8BBDD83A8492}"/>
    <dgm:cxn modelId="{8C89EB75-0AE6-46DA-83F4-081BFB53EF64}" srcId="{47926621-B69D-4EFD-9825-B3D711AB8A6C}" destId="{04DFDBD1-B85D-40F7-8956-60F62CA95C6F}" srcOrd="1" destOrd="0" parTransId="{6BD9BE99-2BDD-4E7B-A038-205E7DEB8C53}" sibTransId="{2864DB6C-54E7-4FE8-9072-CDD7CA75A2CC}"/>
    <dgm:cxn modelId="{8A7E810D-9161-4D07-A406-C5905006725D}" srcId="{47926621-B69D-4EFD-9825-B3D711AB8A6C}" destId="{EDEE3A5D-0DAD-434D-8249-B7D514CBB766}" srcOrd="0" destOrd="0" parTransId="{101C5617-AAD0-4B83-B694-6D60B2763876}" sibTransId="{AE476F34-55DE-4183-B92E-F8ED922B0F0E}"/>
    <dgm:cxn modelId="{5B44B2D5-B177-477E-830E-5275A1BD7715}" type="presOf" srcId="{A3753A58-4FDA-442A-8497-9CDE7B217601}" destId="{2F080B15-39CD-4B50-8CDA-A0700756D79A}" srcOrd="0" destOrd="0" presId="urn:microsoft.com/office/officeart/2005/8/layout/hList9"/>
    <dgm:cxn modelId="{001DFB46-3A50-41DF-BE37-C5E8A1A4C6E3}" type="presParOf" srcId="{700C290C-5A01-4871-81B1-D7DBBA8D75A4}" destId="{D42E5168-84D2-4433-9014-D1D8F0D5DDE9}" srcOrd="0" destOrd="0" presId="urn:microsoft.com/office/officeart/2005/8/layout/hList9"/>
    <dgm:cxn modelId="{7410884A-C530-4BD6-8122-A463B90359D6}" type="presParOf" srcId="{700C290C-5A01-4871-81B1-D7DBBA8D75A4}" destId="{2B5B86F5-62D1-489A-81D2-C5023D1045D3}" srcOrd="1" destOrd="0" presId="urn:microsoft.com/office/officeart/2005/8/layout/hList9"/>
    <dgm:cxn modelId="{B03A5631-F761-482F-89B9-FC6B1FA30DD2}" type="presParOf" srcId="{2B5B86F5-62D1-489A-81D2-C5023D1045D3}" destId="{2D3FA609-88C5-4E6F-AFB5-44A69057B25A}" srcOrd="0" destOrd="0" presId="urn:microsoft.com/office/officeart/2005/8/layout/hList9"/>
    <dgm:cxn modelId="{942A1AF1-C633-4654-9527-EDE12FA71FD5}" type="presParOf" srcId="{2B5B86F5-62D1-489A-81D2-C5023D1045D3}" destId="{BBCBB054-9B2B-4BF5-863D-6BDF3067649E}" srcOrd="1" destOrd="0" presId="urn:microsoft.com/office/officeart/2005/8/layout/hList9"/>
    <dgm:cxn modelId="{7884152D-898A-4D83-A615-2B78AB744988}" type="presParOf" srcId="{BBCBB054-9B2B-4BF5-863D-6BDF3067649E}" destId="{8D4E87E7-63A1-4AA7-A292-14CBF2CB1171}" srcOrd="0" destOrd="0" presId="urn:microsoft.com/office/officeart/2005/8/layout/hList9"/>
    <dgm:cxn modelId="{BB97C89E-7BBF-4ADF-9142-493B112388B8}" type="presParOf" srcId="{BBCBB054-9B2B-4BF5-863D-6BDF3067649E}" destId="{93C8443E-911B-480C-917A-B36951B4E48D}" srcOrd="1" destOrd="0" presId="urn:microsoft.com/office/officeart/2005/8/layout/hList9"/>
    <dgm:cxn modelId="{83244627-837C-4615-B014-865ACA919CC4}" type="presParOf" srcId="{700C290C-5A01-4871-81B1-D7DBBA8D75A4}" destId="{9C78B51C-A06C-46C2-85E1-A52EBB968F6E}" srcOrd="2" destOrd="0" presId="urn:microsoft.com/office/officeart/2005/8/layout/hList9"/>
    <dgm:cxn modelId="{CFC3488F-EDE1-4CFC-BEDE-2965F6A2B8C0}" type="presParOf" srcId="{700C290C-5A01-4871-81B1-D7DBBA8D75A4}" destId="{5D998174-A538-4551-8D6C-915E5AE2425B}" srcOrd="3" destOrd="0" presId="urn:microsoft.com/office/officeart/2005/8/layout/hList9"/>
    <dgm:cxn modelId="{0FC3AD38-F249-48E8-BF5D-A61E2035013E}" type="presParOf" srcId="{700C290C-5A01-4871-81B1-D7DBBA8D75A4}" destId="{864EC1A6-890B-4DAD-BD7F-DB5855B41321}" srcOrd="4" destOrd="0" presId="urn:microsoft.com/office/officeart/2005/8/layout/hList9"/>
    <dgm:cxn modelId="{EB28A470-B2D0-461D-877F-FD3CF28949A1}" type="presParOf" srcId="{700C290C-5A01-4871-81B1-D7DBBA8D75A4}" destId="{E9082F8B-F49F-447A-8D03-F6ED7457E83D}" srcOrd="5" destOrd="0" presId="urn:microsoft.com/office/officeart/2005/8/layout/hList9"/>
    <dgm:cxn modelId="{40FBC5F7-6467-423A-8303-7A802FA05118}" type="presParOf" srcId="{700C290C-5A01-4871-81B1-D7DBBA8D75A4}" destId="{57EA971F-62F9-4D57-8DEE-8E878AD52FA7}" srcOrd="6" destOrd="0" presId="urn:microsoft.com/office/officeart/2005/8/layout/hList9"/>
    <dgm:cxn modelId="{18BBE995-9CAF-47CF-8DAB-1F917040F8A6}" type="presParOf" srcId="{57EA971F-62F9-4D57-8DEE-8E878AD52FA7}" destId="{6F81ECC1-9BF2-40E1-9461-1754526E94A2}" srcOrd="0" destOrd="0" presId="urn:microsoft.com/office/officeart/2005/8/layout/hList9"/>
    <dgm:cxn modelId="{B63A0B5D-6E13-4F17-A8D9-5B7C1639E805}" type="presParOf" srcId="{57EA971F-62F9-4D57-8DEE-8E878AD52FA7}" destId="{56B98485-0316-4F89-BEA0-2DDA5FBEEF4F}" srcOrd="1" destOrd="0" presId="urn:microsoft.com/office/officeart/2005/8/layout/hList9"/>
    <dgm:cxn modelId="{F66515E3-B3D1-4D86-A26D-06A93D6C18E7}" type="presParOf" srcId="{56B98485-0316-4F89-BEA0-2DDA5FBEEF4F}" destId="{2F080B15-39CD-4B50-8CDA-A0700756D79A}" srcOrd="0" destOrd="0" presId="urn:microsoft.com/office/officeart/2005/8/layout/hList9"/>
    <dgm:cxn modelId="{216E146F-6B1D-4321-83AF-0300E9EBE88B}" type="presParOf" srcId="{56B98485-0316-4F89-BEA0-2DDA5FBEEF4F}" destId="{389948E0-2BD8-48E1-89FE-1F63A776A2BA}" srcOrd="1" destOrd="0" presId="urn:microsoft.com/office/officeart/2005/8/layout/hList9"/>
    <dgm:cxn modelId="{DFF679AA-1DFE-4F0E-8CA4-3D03E44E2A2E}" type="presParOf" srcId="{700C290C-5A01-4871-81B1-D7DBBA8D75A4}" destId="{C27BA30F-81BC-4A9C-B872-5834E023FF5B}" srcOrd="7" destOrd="0" presId="urn:microsoft.com/office/officeart/2005/8/layout/hList9"/>
    <dgm:cxn modelId="{DE9C19E4-0A2C-4B37-965E-88AC553D20A9}" type="presParOf" srcId="{700C290C-5A01-4871-81B1-D7DBBA8D75A4}" destId="{029FC26B-9C9E-4261-94AA-01DDC420026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D38A45-DBD7-44E4-9AFF-41B570042A1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4C35664-9D08-4F93-8000-6E546F513EF5}">
      <dgm:prSet/>
      <dgm:spPr/>
      <dgm:t>
        <a:bodyPr/>
        <a:lstStyle/>
        <a:p>
          <a:pPr algn="just"/>
          <a:r>
            <a:rPr lang="hr-HR" dirty="0"/>
            <a:t>Svi financijsko-ekonomski poslovi definirani kao zajednički (</a:t>
          </a:r>
          <a:r>
            <a:rPr lang="hr-HR" b="0" i="0" dirty="0"/>
            <a:t>o njima odlučivali Mađari jer je u zajedničkim tijelima bilo malo hrvatskih predstavnika)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9CAD7B-3AF0-4068-8653-B1A2E7DD1E42}" type="parTrans" cxnId="{9C1B4519-9793-4C1E-BB9D-51E6AC6FE3C2}">
      <dgm:prSet/>
      <dgm:spPr/>
      <dgm:t>
        <a:bodyPr/>
        <a:lstStyle/>
        <a:p>
          <a:endParaRPr lang="en-US"/>
        </a:p>
      </dgm:t>
    </dgm:pt>
    <dgm:pt modelId="{42299EBF-D5D4-4D12-A515-B6D89A91FBD9}" type="sibTrans" cxnId="{9C1B4519-9793-4C1E-BB9D-51E6AC6FE3C2}">
      <dgm:prSet/>
      <dgm:spPr/>
      <dgm:t>
        <a:bodyPr/>
        <a:lstStyle/>
        <a:p>
          <a:endParaRPr lang="en-US"/>
        </a:p>
      </dgm:t>
    </dgm:pt>
    <dgm:pt modelId="{2816167E-6F66-4511-9887-D881EFDABF8C}">
      <dgm:prSet/>
      <dgm:spPr/>
      <dgm:t>
        <a:bodyPr/>
        <a:lstStyle/>
        <a:p>
          <a:r>
            <a:rPr lang="hr-HR" dirty="0"/>
            <a:t>Zajednička vlada odlučivala o poreznoj politici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D3FC4C-64ED-416C-8394-B81697463A7A}" type="parTrans" cxnId="{500C31E1-5444-49F6-9232-625DC45AFFA2}">
      <dgm:prSet/>
      <dgm:spPr/>
      <dgm:t>
        <a:bodyPr/>
        <a:lstStyle/>
        <a:p>
          <a:endParaRPr lang="en-US"/>
        </a:p>
      </dgm:t>
    </dgm:pt>
    <dgm:pt modelId="{E930DE50-41F8-4339-AE77-353C71448E6D}" type="sibTrans" cxnId="{500C31E1-5444-49F6-9232-625DC45AFFA2}">
      <dgm:prSet/>
      <dgm:spPr/>
      <dgm:t>
        <a:bodyPr/>
        <a:lstStyle/>
        <a:p>
          <a:endParaRPr lang="en-US"/>
        </a:p>
      </dgm:t>
    </dgm:pt>
    <dgm:pt modelId="{1CCA7C0F-044F-4228-9577-0C7EB26D046A}">
      <dgm:prSet/>
      <dgm:spPr/>
      <dgm:t>
        <a:bodyPr/>
        <a:lstStyle/>
        <a:p>
          <a:pPr algn="just"/>
          <a:r>
            <a:rPr lang="hr-HR" dirty="0"/>
            <a:t>Hrvatska nije imala pravo nadzora nad troškovima za zajedničke poslove – bez prava izravnog odlučivanja o državnom proračunu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59E79-FEA2-4CA3-8F09-DB37FDA69D40}" type="parTrans" cxnId="{26906E67-367C-4873-A171-AB94A6BD80E0}">
      <dgm:prSet/>
      <dgm:spPr/>
      <dgm:t>
        <a:bodyPr/>
        <a:lstStyle/>
        <a:p>
          <a:endParaRPr lang="hr-HR"/>
        </a:p>
      </dgm:t>
    </dgm:pt>
    <dgm:pt modelId="{4AC444EF-76A8-4E00-8672-05A5DF82AE66}" type="sibTrans" cxnId="{26906E67-367C-4873-A171-AB94A6BD80E0}">
      <dgm:prSet/>
      <dgm:spPr/>
      <dgm:t>
        <a:bodyPr/>
        <a:lstStyle/>
        <a:p>
          <a:endParaRPr lang="hr-HR"/>
        </a:p>
      </dgm:t>
    </dgm:pt>
    <dgm:pt modelId="{DC606866-E02C-4FFC-B581-778CA1EE73B0}" type="pres">
      <dgm:prSet presAssocID="{9BD38A45-DBD7-44E4-9AFF-41B570042A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951C26-C8A7-432C-AC43-8462A09211D5}" type="pres">
      <dgm:prSet presAssocID="{34C35664-9D08-4F93-8000-6E546F513E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7337B9-4E36-4475-B4C3-D6B169852740}" type="pres">
      <dgm:prSet presAssocID="{42299EBF-D5D4-4D12-A515-B6D89A91FBD9}" presName="spacer" presStyleCnt="0"/>
      <dgm:spPr/>
    </dgm:pt>
    <dgm:pt modelId="{43F0B3C5-6D59-4244-82F6-B217A2C29660}" type="pres">
      <dgm:prSet presAssocID="{2816167E-6F66-4511-9887-D881EFDABF8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976432-139E-4B7F-ADC6-7A67D446BC84}" type="pres">
      <dgm:prSet presAssocID="{E930DE50-41F8-4339-AE77-353C71448E6D}" presName="spacer" presStyleCnt="0"/>
      <dgm:spPr/>
    </dgm:pt>
    <dgm:pt modelId="{F46CCF43-8B3E-42BC-A08F-A03C047E0A9F}" type="pres">
      <dgm:prSet presAssocID="{1CCA7C0F-044F-4228-9577-0C7EB26D04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C9965F-2DBF-42D9-B03E-9A3269789F86}" type="presOf" srcId="{1CCA7C0F-044F-4228-9577-0C7EB26D046A}" destId="{F46CCF43-8B3E-42BC-A08F-A03C047E0A9F}" srcOrd="0" destOrd="0" presId="urn:microsoft.com/office/officeart/2005/8/layout/vList2"/>
    <dgm:cxn modelId="{86858FA1-D33B-4FF9-94C0-FD778EE172D9}" type="presOf" srcId="{2816167E-6F66-4511-9887-D881EFDABF8C}" destId="{43F0B3C5-6D59-4244-82F6-B217A2C29660}" srcOrd="0" destOrd="0" presId="urn:microsoft.com/office/officeart/2005/8/layout/vList2"/>
    <dgm:cxn modelId="{CE3C0309-7791-4122-807C-E297EE6DB301}" type="presOf" srcId="{9BD38A45-DBD7-44E4-9AFF-41B570042A18}" destId="{DC606866-E02C-4FFC-B581-778CA1EE73B0}" srcOrd="0" destOrd="0" presId="urn:microsoft.com/office/officeart/2005/8/layout/vList2"/>
    <dgm:cxn modelId="{1986C976-8AC4-4A82-9BD0-CF1664B4E0FD}" type="presOf" srcId="{34C35664-9D08-4F93-8000-6E546F513EF5}" destId="{34951C26-C8A7-432C-AC43-8462A09211D5}" srcOrd="0" destOrd="0" presId="urn:microsoft.com/office/officeart/2005/8/layout/vList2"/>
    <dgm:cxn modelId="{9C1B4519-9793-4C1E-BB9D-51E6AC6FE3C2}" srcId="{9BD38A45-DBD7-44E4-9AFF-41B570042A18}" destId="{34C35664-9D08-4F93-8000-6E546F513EF5}" srcOrd="0" destOrd="0" parTransId="{DE9CAD7B-3AF0-4068-8653-B1A2E7DD1E42}" sibTransId="{42299EBF-D5D4-4D12-A515-B6D89A91FBD9}"/>
    <dgm:cxn modelId="{26906E67-367C-4873-A171-AB94A6BD80E0}" srcId="{9BD38A45-DBD7-44E4-9AFF-41B570042A18}" destId="{1CCA7C0F-044F-4228-9577-0C7EB26D046A}" srcOrd="2" destOrd="0" parTransId="{CBD59E79-FEA2-4CA3-8F09-DB37FDA69D40}" sibTransId="{4AC444EF-76A8-4E00-8672-05A5DF82AE66}"/>
    <dgm:cxn modelId="{500C31E1-5444-49F6-9232-625DC45AFFA2}" srcId="{9BD38A45-DBD7-44E4-9AFF-41B570042A18}" destId="{2816167E-6F66-4511-9887-D881EFDABF8C}" srcOrd="1" destOrd="0" parTransId="{26D3FC4C-64ED-416C-8394-B81697463A7A}" sibTransId="{E930DE50-41F8-4339-AE77-353C71448E6D}"/>
    <dgm:cxn modelId="{A8D5A308-9E64-436E-AF8E-511577FAA303}" type="presParOf" srcId="{DC606866-E02C-4FFC-B581-778CA1EE73B0}" destId="{34951C26-C8A7-432C-AC43-8462A09211D5}" srcOrd="0" destOrd="0" presId="urn:microsoft.com/office/officeart/2005/8/layout/vList2"/>
    <dgm:cxn modelId="{7D477BA2-0A16-4C41-80DB-7296D10D3CBD}" type="presParOf" srcId="{DC606866-E02C-4FFC-B581-778CA1EE73B0}" destId="{757337B9-4E36-4475-B4C3-D6B169852740}" srcOrd="1" destOrd="0" presId="urn:microsoft.com/office/officeart/2005/8/layout/vList2"/>
    <dgm:cxn modelId="{8876BCB3-486B-4D6A-93C7-4579BAAADF0F}" type="presParOf" srcId="{DC606866-E02C-4FFC-B581-778CA1EE73B0}" destId="{43F0B3C5-6D59-4244-82F6-B217A2C29660}" srcOrd="2" destOrd="0" presId="urn:microsoft.com/office/officeart/2005/8/layout/vList2"/>
    <dgm:cxn modelId="{1C4C06FF-ECC4-44BB-B267-9652BAB038C8}" type="presParOf" srcId="{DC606866-E02C-4FFC-B581-778CA1EE73B0}" destId="{03976432-139E-4B7F-ADC6-7A67D446BC84}" srcOrd="3" destOrd="0" presId="urn:microsoft.com/office/officeart/2005/8/layout/vList2"/>
    <dgm:cxn modelId="{E9F66AE0-6962-498D-BC0D-E9AD2D95299B}" type="presParOf" srcId="{DC606866-E02C-4FFC-B581-778CA1EE73B0}" destId="{F46CCF43-8B3E-42BC-A08F-A03C047E0A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B0ABD6-2704-4C9D-8DE7-34B762637FF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1BC6177-D838-4D54-A243-2BC7660D0D25}">
      <dgm:prSet/>
      <dgm:spPr/>
      <dgm:t>
        <a:bodyPr/>
        <a:lstStyle/>
        <a:p>
          <a:pPr algn="just"/>
          <a:r>
            <a:rPr lang="hr-HR" dirty="0"/>
            <a:t>Veći dio Nagodbe uglavnom prihvaćen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iznimka je bilo pitanje Rijeke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4D0E7-CE1E-4FA3-8A22-4C85C7A05946}" type="parTrans" cxnId="{0B1EAA02-51DD-434F-9A53-297126186C36}">
      <dgm:prSet/>
      <dgm:spPr/>
      <dgm:t>
        <a:bodyPr/>
        <a:lstStyle/>
        <a:p>
          <a:endParaRPr lang="en-US"/>
        </a:p>
      </dgm:t>
    </dgm:pt>
    <dgm:pt modelId="{E9B3A275-5287-44E2-955E-B0C0658C7E2A}" type="sibTrans" cxnId="{0B1EAA02-51DD-434F-9A53-297126186C36}">
      <dgm:prSet/>
      <dgm:spPr/>
      <dgm:t>
        <a:bodyPr/>
        <a:lstStyle/>
        <a:p>
          <a:endParaRPr lang="en-US"/>
        </a:p>
      </dgm:t>
    </dgm:pt>
    <dgm:pt modelId="{6C60BC5F-F6D1-478E-920B-B09059747BAF}">
      <dgm:prSet/>
      <dgm:spPr/>
      <dgm:t>
        <a:bodyPr/>
        <a:lstStyle/>
        <a:p>
          <a:pPr algn="just"/>
          <a:r>
            <a:rPr lang="hr-HR" dirty="0"/>
            <a:t>Za Ugarsku Rijeka od izrazite važnosti – željela ju imati pod svojom izravnom upravom</a:t>
          </a:r>
          <a:endParaRPr lang="en-US" dirty="0"/>
        </a:p>
      </dgm:t>
    </dgm:pt>
    <dgm:pt modelId="{4B367AE8-0A06-445F-915B-B9860A167E70}" type="parTrans" cxnId="{AD0588DC-F67D-4B1A-84D6-E6BF3CF96198}">
      <dgm:prSet/>
      <dgm:spPr/>
      <dgm:t>
        <a:bodyPr/>
        <a:lstStyle/>
        <a:p>
          <a:endParaRPr lang="en-US"/>
        </a:p>
      </dgm:t>
    </dgm:pt>
    <dgm:pt modelId="{BCB82AAD-7950-4961-9279-84422F868083}" type="sibTrans" cxnId="{AD0588DC-F67D-4B1A-84D6-E6BF3CF96198}">
      <dgm:prSet/>
      <dgm:spPr/>
      <dgm:t>
        <a:bodyPr/>
        <a:lstStyle/>
        <a:p>
          <a:endParaRPr lang="en-US"/>
        </a:p>
      </dgm:t>
    </dgm:pt>
    <dgm:pt modelId="{80B07C24-D4C6-4A25-A412-627EFD2FF300}">
      <dgm:prSet/>
      <dgm:spPr/>
      <dgm:t>
        <a:bodyPr/>
        <a:lstStyle/>
        <a:p>
          <a:pPr algn="just"/>
          <a:r>
            <a:rPr lang="hr-HR" dirty="0"/>
            <a:t>Hrvatsko izaslanstvo nije željelo Rijeku prepustiti Ugarskoj – 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sporazum o tom pitanju nije postignut </a:t>
          </a:r>
          <a:r>
            <a:rPr lang="hr-HR" dirty="0"/>
            <a:t>(članak 66)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4F59C6-230E-40C4-9D9E-BB15FB2C07EB}" type="parTrans" cxnId="{0F8CB97B-E4A2-4A15-95F4-01E01A4A1CED}">
      <dgm:prSet/>
      <dgm:spPr/>
      <dgm:t>
        <a:bodyPr/>
        <a:lstStyle/>
        <a:p>
          <a:endParaRPr lang="en-US"/>
        </a:p>
      </dgm:t>
    </dgm:pt>
    <dgm:pt modelId="{A21BD74F-0D5E-45DC-AEAC-BF05307A34EA}" type="sibTrans" cxnId="{0F8CB97B-E4A2-4A15-95F4-01E01A4A1CED}">
      <dgm:prSet/>
      <dgm:spPr/>
      <dgm:t>
        <a:bodyPr/>
        <a:lstStyle/>
        <a:p>
          <a:endParaRPr lang="en-US"/>
        </a:p>
      </dgm:t>
    </dgm:pt>
    <dgm:pt modelId="{71C34CC1-94D3-4B06-A657-200F43F7E586}" type="pres">
      <dgm:prSet presAssocID="{ACB0ABD6-2704-4C9D-8DE7-34B762637F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235DB6E-CC81-4786-BCD3-9372C0DC56B3}" type="pres">
      <dgm:prSet presAssocID="{71BC6177-D838-4D54-A243-2BC7660D0D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AE3E94-E416-44CA-BA36-A7882628362D}" type="pres">
      <dgm:prSet presAssocID="{E9B3A275-5287-44E2-955E-B0C0658C7E2A}" presName="spacer" presStyleCnt="0"/>
      <dgm:spPr/>
    </dgm:pt>
    <dgm:pt modelId="{CE96C575-B8B2-4EEA-80C6-4DCB43F327DE}" type="pres">
      <dgm:prSet presAssocID="{6C60BC5F-F6D1-478E-920B-B09059747B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CE208B-A796-4A12-9396-23F147E85B11}" type="pres">
      <dgm:prSet presAssocID="{BCB82AAD-7950-4961-9279-84422F868083}" presName="spacer" presStyleCnt="0"/>
      <dgm:spPr/>
    </dgm:pt>
    <dgm:pt modelId="{E4F3B12A-C9DF-42F9-9C1A-809FFC816AB2}" type="pres">
      <dgm:prSet presAssocID="{80B07C24-D4C6-4A25-A412-627EFD2FF3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51A27A-58F4-4BF7-8EF3-9A0CD94627DA}" type="presOf" srcId="{ACB0ABD6-2704-4C9D-8DE7-34B762637FF4}" destId="{71C34CC1-94D3-4B06-A657-200F43F7E586}" srcOrd="0" destOrd="0" presId="urn:microsoft.com/office/officeart/2005/8/layout/vList2"/>
    <dgm:cxn modelId="{AD0588DC-F67D-4B1A-84D6-E6BF3CF96198}" srcId="{ACB0ABD6-2704-4C9D-8DE7-34B762637FF4}" destId="{6C60BC5F-F6D1-478E-920B-B09059747BAF}" srcOrd="1" destOrd="0" parTransId="{4B367AE8-0A06-445F-915B-B9860A167E70}" sibTransId="{BCB82AAD-7950-4961-9279-84422F868083}"/>
    <dgm:cxn modelId="{2F57B95C-0E73-48EC-B997-BC37DA27DED4}" type="presOf" srcId="{80B07C24-D4C6-4A25-A412-627EFD2FF300}" destId="{E4F3B12A-C9DF-42F9-9C1A-809FFC816AB2}" srcOrd="0" destOrd="0" presId="urn:microsoft.com/office/officeart/2005/8/layout/vList2"/>
    <dgm:cxn modelId="{79C78D7C-6DDB-457D-82E2-02E366DE55A1}" type="presOf" srcId="{71BC6177-D838-4D54-A243-2BC7660D0D25}" destId="{E235DB6E-CC81-4786-BCD3-9372C0DC56B3}" srcOrd="0" destOrd="0" presId="urn:microsoft.com/office/officeart/2005/8/layout/vList2"/>
    <dgm:cxn modelId="{17620C16-4753-4E5C-9234-BBBC9A4400B5}" type="presOf" srcId="{6C60BC5F-F6D1-478E-920B-B09059747BAF}" destId="{CE96C575-B8B2-4EEA-80C6-4DCB43F327DE}" srcOrd="0" destOrd="0" presId="urn:microsoft.com/office/officeart/2005/8/layout/vList2"/>
    <dgm:cxn modelId="{0F8CB97B-E4A2-4A15-95F4-01E01A4A1CED}" srcId="{ACB0ABD6-2704-4C9D-8DE7-34B762637FF4}" destId="{80B07C24-D4C6-4A25-A412-627EFD2FF300}" srcOrd="2" destOrd="0" parTransId="{794F59C6-230E-40C4-9D9E-BB15FB2C07EB}" sibTransId="{A21BD74F-0D5E-45DC-AEAC-BF05307A34EA}"/>
    <dgm:cxn modelId="{0B1EAA02-51DD-434F-9A53-297126186C36}" srcId="{ACB0ABD6-2704-4C9D-8DE7-34B762637FF4}" destId="{71BC6177-D838-4D54-A243-2BC7660D0D25}" srcOrd="0" destOrd="0" parTransId="{9DD4D0E7-CE1E-4FA3-8A22-4C85C7A05946}" sibTransId="{E9B3A275-5287-44E2-955E-B0C0658C7E2A}"/>
    <dgm:cxn modelId="{71CD3469-7659-4215-AFD4-42D5B63E1DBD}" type="presParOf" srcId="{71C34CC1-94D3-4B06-A657-200F43F7E586}" destId="{E235DB6E-CC81-4786-BCD3-9372C0DC56B3}" srcOrd="0" destOrd="0" presId="urn:microsoft.com/office/officeart/2005/8/layout/vList2"/>
    <dgm:cxn modelId="{A0E62FA8-EF5B-4CBE-B993-578B7309722D}" type="presParOf" srcId="{71C34CC1-94D3-4B06-A657-200F43F7E586}" destId="{58AE3E94-E416-44CA-BA36-A7882628362D}" srcOrd="1" destOrd="0" presId="urn:microsoft.com/office/officeart/2005/8/layout/vList2"/>
    <dgm:cxn modelId="{5569410F-BF1F-4206-BF7C-5E08F107E701}" type="presParOf" srcId="{71C34CC1-94D3-4B06-A657-200F43F7E586}" destId="{CE96C575-B8B2-4EEA-80C6-4DCB43F327DE}" srcOrd="2" destOrd="0" presId="urn:microsoft.com/office/officeart/2005/8/layout/vList2"/>
    <dgm:cxn modelId="{31691854-5119-4194-B1E8-E37E58ECC7B3}" type="presParOf" srcId="{71C34CC1-94D3-4B06-A657-200F43F7E586}" destId="{C2CE208B-A796-4A12-9396-23F147E85B11}" srcOrd="3" destOrd="0" presId="urn:microsoft.com/office/officeart/2005/8/layout/vList2"/>
    <dgm:cxn modelId="{6218269B-DBB9-415D-9E7E-4C9BFF0E5A15}" type="presParOf" srcId="{71C34CC1-94D3-4B06-A657-200F43F7E586}" destId="{E4F3B12A-C9DF-42F9-9C1A-809FFC816A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F92D52-B603-4A59-9A61-7D19FB51C2D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79CC7C42-B307-4468-9AE3-A167CE3D37C5}">
      <dgm:prSet/>
      <dgm:spPr/>
      <dgm:t>
        <a:bodyPr/>
        <a:lstStyle/>
        <a:p>
          <a:r>
            <a:rPr lang="hr-HR"/>
            <a:t>Kralj potpisom potvrdio hrvatski primjerak Nagodbe</a:t>
          </a:r>
          <a:endParaRPr lang="en-US"/>
        </a:p>
      </dgm:t>
    </dgm:pt>
    <dgm:pt modelId="{E7464C20-7D79-4B73-9AAC-DF197FB52A06}" type="parTrans" cxnId="{2C9727AB-BA35-4EA3-8915-D7133F13C601}">
      <dgm:prSet/>
      <dgm:spPr/>
      <dgm:t>
        <a:bodyPr/>
        <a:lstStyle/>
        <a:p>
          <a:endParaRPr lang="en-US"/>
        </a:p>
      </dgm:t>
    </dgm:pt>
    <dgm:pt modelId="{F575A495-EDAF-488E-8294-E7788748D043}" type="sibTrans" cxnId="{2C9727AB-BA35-4EA3-8915-D7133F13C601}">
      <dgm:prSet/>
      <dgm:spPr/>
      <dgm:t>
        <a:bodyPr/>
        <a:lstStyle/>
        <a:p>
          <a:endParaRPr lang="en-US"/>
        </a:p>
      </dgm:t>
    </dgm:pt>
    <dgm:pt modelId="{869B697A-AD58-4DEA-9B45-74AE649D044C}">
      <dgm:prSet/>
      <dgm:spPr/>
      <dgm:t>
        <a:bodyPr/>
        <a:lstStyle/>
        <a:p>
          <a:r>
            <a:rPr lang="hr-HR" dirty="0"/>
            <a:t>Mađarska strana naknadno odbila prihvatiti takav zaključak </a:t>
          </a:r>
          <a:endParaRPr lang="en-US" dirty="0"/>
        </a:p>
      </dgm:t>
    </dgm:pt>
    <dgm:pt modelId="{E8A13DF4-4B0E-40A0-8300-73FECC505236}" type="parTrans" cxnId="{30B8B01E-B4E3-4305-ACE2-BE552A35D8D3}">
      <dgm:prSet/>
      <dgm:spPr/>
      <dgm:t>
        <a:bodyPr/>
        <a:lstStyle/>
        <a:p>
          <a:endParaRPr lang="en-US"/>
        </a:p>
      </dgm:t>
    </dgm:pt>
    <dgm:pt modelId="{25C69F11-9EEB-4F92-9E39-3B1944EEF26C}" type="sibTrans" cxnId="{30B8B01E-B4E3-4305-ACE2-BE552A35D8D3}">
      <dgm:prSet/>
      <dgm:spPr/>
      <dgm:t>
        <a:bodyPr/>
        <a:lstStyle/>
        <a:p>
          <a:endParaRPr lang="en-US"/>
        </a:p>
      </dgm:t>
    </dgm:pt>
    <dgm:pt modelId="{0E59ACDA-44A5-4502-933C-4C265038AFC6}">
      <dgm:prSet/>
      <dgm:spPr/>
      <dgm:t>
        <a:bodyPr/>
        <a:lstStyle/>
        <a:p>
          <a:pPr algn="just"/>
          <a:r>
            <a:rPr lang="hr-HR" dirty="0"/>
            <a:t>Preko izvornog teksta o položaju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Rijeke nalijepljen novi tekst – grad pod izravnom ugarskom upravom („Riječka krpica”)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C2B516-2C6E-474C-8C5D-629B50F3393E}" type="parTrans" cxnId="{C8AAC4B8-22CD-4DFA-8716-CCD9288B28EA}">
      <dgm:prSet/>
      <dgm:spPr/>
      <dgm:t>
        <a:bodyPr/>
        <a:lstStyle/>
        <a:p>
          <a:endParaRPr lang="en-US"/>
        </a:p>
      </dgm:t>
    </dgm:pt>
    <dgm:pt modelId="{206EA401-030D-476E-9D82-2664E1A25723}" type="sibTrans" cxnId="{C8AAC4B8-22CD-4DFA-8716-CCD9288B28EA}">
      <dgm:prSet/>
      <dgm:spPr/>
      <dgm:t>
        <a:bodyPr/>
        <a:lstStyle/>
        <a:p>
          <a:endParaRPr lang="en-US"/>
        </a:p>
      </dgm:t>
    </dgm:pt>
    <dgm:pt modelId="{A12E0AA1-6597-45F3-8133-41AA704D9CDC}">
      <dgm:prSet/>
      <dgm:spPr/>
      <dgm:t>
        <a:bodyPr/>
        <a:lstStyle/>
        <a:p>
          <a:r>
            <a:rPr lang="hr-HR"/>
            <a:t>Vladar prihvatio mađarski tekst</a:t>
          </a:r>
          <a:endParaRPr lang="en-US"/>
        </a:p>
      </dgm:t>
    </dgm:pt>
    <dgm:pt modelId="{C35EF3DF-11C3-4DD1-9BF2-91215D0DD3B2}" type="parTrans" cxnId="{517C2DA2-1FF2-4A23-9D5F-4ED767B34CF3}">
      <dgm:prSet/>
      <dgm:spPr/>
      <dgm:t>
        <a:bodyPr/>
        <a:lstStyle/>
        <a:p>
          <a:endParaRPr lang="en-US"/>
        </a:p>
      </dgm:t>
    </dgm:pt>
    <dgm:pt modelId="{FCB15E45-8A13-4D60-AEF0-344329F8A2CC}" type="sibTrans" cxnId="{517C2DA2-1FF2-4A23-9D5F-4ED767B34CF3}">
      <dgm:prSet/>
      <dgm:spPr/>
      <dgm:t>
        <a:bodyPr/>
        <a:lstStyle/>
        <a:p>
          <a:endParaRPr lang="en-US"/>
        </a:p>
      </dgm:t>
    </dgm:pt>
    <dgm:pt modelId="{09B911D6-5DC5-4F0D-AEF9-C953D656F9A8}" type="pres">
      <dgm:prSet presAssocID="{77F92D52-B603-4A59-9A61-7D19FB51C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F4218C-5610-4D89-A887-F7CA7F0AD1C7}" type="pres">
      <dgm:prSet presAssocID="{79CC7C42-B307-4468-9AE3-A167CE3D37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892782-C0FF-4299-8B3E-9C0AB81476EA}" type="pres">
      <dgm:prSet presAssocID="{F575A495-EDAF-488E-8294-E7788748D043}" presName="spacer" presStyleCnt="0"/>
      <dgm:spPr/>
    </dgm:pt>
    <dgm:pt modelId="{D814D601-6661-4E54-8B4C-37B48032E440}" type="pres">
      <dgm:prSet presAssocID="{869B697A-AD58-4DEA-9B45-74AE649D04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964C18-CD56-45E5-AE4C-4A1D23997E83}" type="pres">
      <dgm:prSet presAssocID="{25C69F11-9EEB-4F92-9E39-3B1944EEF26C}" presName="spacer" presStyleCnt="0"/>
      <dgm:spPr/>
    </dgm:pt>
    <dgm:pt modelId="{3979684F-3A41-4E71-96A7-8DF4AE7CC14C}" type="pres">
      <dgm:prSet presAssocID="{0E59ACDA-44A5-4502-933C-4C265038AFC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3195EF-BBF8-42E8-969D-3F4C6C803AC4}" type="pres">
      <dgm:prSet presAssocID="{206EA401-030D-476E-9D82-2664E1A25723}" presName="spacer" presStyleCnt="0"/>
      <dgm:spPr/>
    </dgm:pt>
    <dgm:pt modelId="{17F28826-76AB-4CE0-8FEC-92AC458DA796}" type="pres">
      <dgm:prSet presAssocID="{A12E0AA1-6597-45F3-8133-41AA704D9C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A3FBAC1-6348-4508-8C77-CFEF1CF06990}" type="presOf" srcId="{0E59ACDA-44A5-4502-933C-4C265038AFC6}" destId="{3979684F-3A41-4E71-96A7-8DF4AE7CC14C}" srcOrd="0" destOrd="0" presId="urn:microsoft.com/office/officeart/2005/8/layout/vList2"/>
    <dgm:cxn modelId="{2C9727AB-BA35-4EA3-8915-D7133F13C601}" srcId="{77F92D52-B603-4A59-9A61-7D19FB51C2DB}" destId="{79CC7C42-B307-4468-9AE3-A167CE3D37C5}" srcOrd="0" destOrd="0" parTransId="{E7464C20-7D79-4B73-9AAC-DF197FB52A06}" sibTransId="{F575A495-EDAF-488E-8294-E7788748D043}"/>
    <dgm:cxn modelId="{517C2DA2-1FF2-4A23-9D5F-4ED767B34CF3}" srcId="{77F92D52-B603-4A59-9A61-7D19FB51C2DB}" destId="{A12E0AA1-6597-45F3-8133-41AA704D9CDC}" srcOrd="3" destOrd="0" parTransId="{C35EF3DF-11C3-4DD1-9BF2-91215D0DD3B2}" sibTransId="{FCB15E45-8A13-4D60-AEF0-344329F8A2CC}"/>
    <dgm:cxn modelId="{30B8B01E-B4E3-4305-ACE2-BE552A35D8D3}" srcId="{77F92D52-B603-4A59-9A61-7D19FB51C2DB}" destId="{869B697A-AD58-4DEA-9B45-74AE649D044C}" srcOrd="1" destOrd="0" parTransId="{E8A13DF4-4B0E-40A0-8300-73FECC505236}" sibTransId="{25C69F11-9EEB-4F92-9E39-3B1944EEF26C}"/>
    <dgm:cxn modelId="{2814283C-4290-4063-BFB2-11CD52E5D421}" type="presOf" srcId="{79CC7C42-B307-4468-9AE3-A167CE3D37C5}" destId="{C9F4218C-5610-4D89-A887-F7CA7F0AD1C7}" srcOrd="0" destOrd="0" presId="urn:microsoft.com/office/officeart/2005/8/layout/vList2"/>
    <dgm:cxn modelId="{711E1CB1-7A3E-4366-8C26-2027AE9749F9}" type="presOf" srcId="{869B697A-AD58-4DEA-9B45-74AE649D044C}" destId="{D814D601-6661-4E54-8B4C-37B48032E440}" srcOrd="0" destOrd="0" presId="urn:microsoft.com/office/officeart/2005/8/layout/vList2"/>
    <dgm:cxn modelId="{3CDA8903-4A0F-4FD8-88D0-C1C9DBBD7EA4}" type="presOf" srcId="{A12E0AA1-6597-45F3-8133-41AA704D9CDC}" destId="{17F28826-76AB-4CE0-8FEC-92AC458DA796}" srcOrd="0" destOrd="0" presId="urn:microsoft.com/office/officeart/2005/8/layout/vList2"/>
    <dgm:cxn modelId="{C8AAC4B8-22CD-4DFA-8716-CCD9288B28EA}" srcId="{77F92D52-B603-4A59-9A61-7D19FB51C2DB}" destId="{0E59ACDA-44A5-4502-933C-4C265038AFC6}" srcOrd="2" destOrd="0" parTransId="{57C2B516-2C6E-474C-8C5D-629B50F3393E}" sibTransId="{206EA401-030D-476E-9D82-2664E1A25723}"/>
    <dgm:cxn modelId="{87E114C9-65FF-4971-B6A1-3DF996BB5A2D}" type="presOf" srcId="{77F92D52-B603-4A59-9A61-7D19FB51C2DB}" destId="{09B911D6-5DC5-4F0D-AEF9-C953D656F9A8}" srcOrd="0" destOrd="0" presId="urn:microsoft.com/office/officeart/2005/8/layout/vList2"/>
    <dgm:cxn modelId="{5D21C82D-ECC6-4928-8A16-EF5192404383}" type="presParOf" srcId="{09B911D6-5DC5-4F0D-AEF9-C953D656F9A8}" destId="{C9F4218C-5610-4D89-A887-F7CA7F0AD1C7}" srcOrd="0" destOrd="0" presId="urn:microsoft.com/office/officeart/2005/8/layout/vList2"/>
    <dgm:cxn modelId="{088CE816-92B6-459C-BEF8-08C107BF90C3}" type="presParOf" srcId="{09B911D6-5DC5-4F0D-AEF9-C953D656F9A8}" destId="{5B892782-C0FF-4299-8B3E-9C0AB81476EA}" srcOrd="1" destOrd="0" presId="urn:microsoft.com/office/officeart/2005/8/layout/vList2"/>
    <dgm:cxn modelId="{E5D2F06D-E478-4051-96A5-5CF818C8451D}" type="presParOf" srcId="{09B911D6-5DC5-4F0D-AEF9-C953D656F9A8}" destId="{D814D601-6661-4E54-8B4C-37B48032E440}" srcOrd="2" destOrd="0" presId="urn:microsoft.com/office/officeart/2005/8/layout/vList2"/>
    <dgm:cxn modelId="{FFC53C82-6EF4-4879-8509-D17D8BAD4A1D}" type="presParOf" srcId="{09B911D6-5DC5-4F0D-AEF9-C953D656F9A8}" destId="{97964C18-CD56-45E5-AE4C-4A1D23997E83}" srcOrd="3" destOrd="0" presId="urn:microsoft.com/office/officeart/2005/8/layout/vList2"/>
    <dgm:cxn modelId="{03D04C82-7D58-4929-B99D-596F2F097B0E}" type="presParOf" srcId="{09B911D6-5DC5-4F0D-AEF9-C953D656F9A8}" destId="{3979684F-3A41-4E71-96A7-8DF4AE7CC14C}" srcOrd="4" destOrd="0" presId="urn:microsoft.com/office/officeart/2005/8/layout/vList2"/>
    <dgm:cxn modelId="{45BDFA3E-B5E1-4056-802F-4400D4031659}" type="presParOf" srcId="{09B911D6-5DC5-4F0D-AEF9-C953D656F9A8}" destId="{F63195EF-BBF8-42E8-969D-3F4C6C803AC4}" srcOrd="5" destOrd="0" presId="urn:microsoft.com/office/officeart/2005/8/layout/vList2"/>
    <dgm:cxn modelId="{9626515A-F1E7-47EC-AC53-B65296917085}" type="presParOf" srcId="{09B911D6-5DC5-4F0D-AEF9-C953D656F9A8}" destId="{17F28826-76AB-4CE0-8FEC-92AC458DA7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DCEBF7-7B89-46EA-AE48-4C8EB810495B}">
      <dsp:nvSpPr>
        <dsp:cNvPr id="0" name=""/>
        <dsp:cNvSpPr/>
      </dsp:nvSpPr>
      <dsp:spPr>
        <a:xfrm>
          <a:off x="0" y="430361"/>
          <a:ext cx="11353800" cy="1216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Poraz u ratu protiv Pruske – oslabio položaj Franje Josipa I.</a:t>
          </a:r>
          <a:endParaRPr lang="en-US" sz="3200" kern="1200"/>
        </a:p>
      </dsp:txBody>
      <dsp:txXfrm>
        <a:off x="0" y="430361"/>
        <a:ext cx="11353800" cy="1216800"/>
      </dsp:txXfrm>
    </dsp:sp>
    <dsp:sp modelId="{AA666FF6-4E67-484D-9FE6-2D25963B8C34}">
      <dsp:nvSpPr>
        <dsp:cNvPr id="0" name=""/>
        <dsp:cNvSpPr/>
      </dsp:nvSpPr>
      <dsp:spPr>
        <a:xfrm>
          <a:off x="0" y="1739322"/>
          <a:ext cx="11353800" cy="12168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Sporazum s Mađarima (drugi narod po brojnosti u Monarhiji) sklopljen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1867. godine – Austro-ugarska nagodba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39322"/>
        <a:ext cx="11353800" cy="1216800"/>
      </dsp:txXfrm>
    </dsp:sp>
    <dsp:sp modelId="{C710DC53-2258-4233-89AE-C9A321FF2E62}">
      <dsp:nvSpPr>
        <dsp:cNvPr id="0" name=""/>
        <dsp:cNvSpPr/>
      </dsp:nvSpPr>
      <dsp:spPr>
        <a:xfrm>
          <a:off x="0" y="3048282"/>
          <a:ext cx="11353800" cy="12168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Uveden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dvojni (dualistički) sustav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48282"/>
        <a:ext cx="11353800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0DCE0-AE8B-4AF3-84D6-321335E74C58}">
      <dsp:nvSpPr>
        <dsp:cNvPr id="0" name=""/>
        <dsp:cNvSpPr/>
      </dsp:nvSpPr>
      <dsp:spPr>
        <a:xfrm>
          <a:off x="0" y="38582"/>
          <a:ext cx="6157403" cy="207046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/>
            <a:t>Monarhija podijeljena na austrijski i ugarski dio</a:t>
          </a:r>
          <a:endParaRPr lang="en-US" sz="3900" kern="1200" dirty="0"/>
        </a:p>
      </dsp:txBody>
      <dsp:txXfrm>
        <a:off x="0" y="38582"/>
        <a:ext cx="6157403" cy="2070461"/>
      </dsp:txXfrm>
    </dsp:sp>
    <dsp:sp modelId="{F30F1930-FB7A-40DC-AC09-45D267181D1D}">
      <dsp:nvSpPr>
        <dsp:cNvPr id="0" name=""/>
        <dsp:cNvSpPr/>
      </dsp:nvSpPr>
      <dsp:spPr>
        <a:xfrm>
          <a:off x="0" y="2221363"/>
          <a:ext cx="6157403" cy="2070461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/>
            <a:t>Dvojnost vidljiva i u nazivu države – </a:t>
          </a:r>
          <a:r>
            <a:rPr lang="hr-HR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Austro-Ugarska Monarhija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21363"/>
        <a:ext cx="6157403" cy="20704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E3DC3-B00A-4A54-B6B7-C71037E68CD9}">
      <dsp:nvSpPr>
        <dsp:cNvPr id="0" name=""/>
        <dsp:cNvSpPr/>
      </dsp:nvSpPr>
      <dsp:spPr>
        <a:xfrm>
          <a:off x="0" y="27210"/>
          <a:ext cx="10747160" cy="13162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Podijeljenost hrvatskih zemalja:</a:t>
          </a:r>
          <a:endParaRPr lang="en-US" sz="3600" kern="1200" dirty="0"/>
        </a:p>
      </dsp:txBody>
      <dsp:txXfrm>
        <a:off x="0" y="27210"/>
        <a:ext cx="10747160" cy="1316250"/>
      </dsp:txXfrm>
    </dsp:sp>
    <dsp:sp modelId="{B6787F5D-1813-4450-8F91-20B462360862}">
      <dsp:nvSpPr>
        <dsp:cNvPr id="0" name=""/>
        <dsp:cNvSpPr/>
      </dsp:nvSpPr>
      <dsp:spPr>
        <a:xfrm>
          <a:off x="0" y="2053829"/>
          <a:ext cx="5032680" cy="144927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austrijski dio –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Dalmacija i Istra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53829"/>
        <a:ext cx="5032680" cy="1449270"/>
      </dsp:txXfrm>
    </dsp:sp>
    <dsp:sp modelId="{CD7501D5-DC5D-4AFE-BF82-66183797ACC9}">
      <dsp:nvSpPr>
        <dsp:cNvPr id="0" name=""/>
        <dsp:cNvSpPr/>
      </dsp:nvSpPr>
      <dsp:spPr>
        <a:xfrm>
          <a:off x="5705452" y="2068847"/>
          <a:ext cx="5032680" cy="144927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ugarski dio –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Hrvatska i Slavonija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5452" y="2068847"/>
        <a:ext cx="5032680" cy="14492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35DB6E-CC81-4786-BCD3-9372C0DC56B3}">
      <dsp:nvSpPr>
        <dsp:cNvPr id="0" name=""/>
        <dsp:cNvSpPr/>
      </dsp:nvSpPr>
      <dsp:spPr>
        <a:xfrm>
          <a:off x="0" y="47844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Hrvatski sabor nije imao nikakva udjela u sklapanju Austro-ugarske nagodbe</a:t>
          </a:r>
          <a:endParaRPr lang="en-US" sz="3500" kern="1200" dirty="0"/>
        </a:p>
      </dsp:txBody>
      <dsp:txXfrm>
        <a:off x="0" y="47844"/>
        <a:ext cx="10515600" cy="1351349"/>
      </dsp:txXfrm>
    </dsp:sp>
    <dsp:sp modelId="{CE96C575-B8B2-4EEA-80C6-4DCB43F327DE}">
      <dsp:nvSpPr>
        <dsp:cNvPr id="0" name=""/>
        <dsp:cNvSpPr/>
      </dsp:nvSpPr>
      <dsp:spPr>
        <a:xfrm>
          <a:off x="0" y="1499994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Hrvatski sabor odbio poslati predstavnike u Ugarski sabor</a:t>
          </a:r>
          <a:endParaRPr lang="en-US" sz="3500" kern="1200" dirty="0"/>
        </a:p>
      </dsp:txBody>
      <dsp:txXfrm>
        <a:off x="0" y="1499994"/>
        <a:ext cx="10515600" cy="1351349"/>
      </dsp:txXfrm>
    </dsp:sp>
    <dsp:sp modelId="{E4F3B12A-C9DF-42F9-9C1A-809FFC816AB2}">
      <dsp:nvSpPr>
        <dsp:cNvPr id="0" name=""/>
        <dsp:cNvSpPr/>
      </dsp:nvSpPr>
      <dsp:spPr>
        <a:xfrm>
          <a:off x="0" y="2952143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Za novog bana postavljen unionist </a:t>
          </a:r>
          <a:r>
            <a:rPr lang="hr-HR" sz="3500" kern="1200" dirty="0" err="1"/>
            <a:t>Levin</a:t>
          </a:r>
          <a:r>
            <a:rPr lang="hr-HR" sz="3500" kern="1200" dirty="0"/>
            <a:t> Rauch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52143"/>
        <a:ext cx="10515600" cy="13513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951C26-C8A7-432C-AC43-8462A09211D5}">
      <dsp:nvSpPr>
        <dsp:cNvPr id="0" name=""/>
        <dsp:cNvSpPr/>
      </dsp:nvSpPr>
      <dsp:spPr>
        <a:xfrm>
          <a:off x="0" y="48042"/>
          <a:ext cx="10515600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Provedeni izbori za Sabor –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unionisti ostvarili većinu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8042"/>
        <a:ext cx="10515600" cy="1368900"/>
      </dsp:txXfrm>
    </dsp:sp>
    <dsp:sp modelId="{43F0B3C5-6D59-4244-82F6-B217A2C29660}">
      <dsp:nvSpPr>
        <dsp:cNvPr id="0" name=""/>
        <dsp:cNvSpPr/>
      </dsp:nvSpPr>
      <dsp:spPr>
        <a:xfrm>
          <a:off x="0" y="1491822"/>
          <a:ext cx="10515600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Njihovo izaslanstvo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1868. godine u Pešti </a:t>
          </a:r>
          <a:r>
            <a:rPr lang="hr-HR" sz="2600" kern="1200" dirty="0"/>
            <a:t>pregovaralo s predstavnicima Ugarskog sabora –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sklopljena Hrvatsko-ugarska nagodba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91822"/>
        <a:ext cx="10515600" cy="1368900"/>
      </dsp:txXfrm>
    </dsp:sp>
    <dsp:sp modelId="{F46CCF43-8B3E-42BC-A08F-A03C047E0A9F}">
      <dsp:nvSpPr>
        <dsp:cNvPr id="0" name=""/>
        <dsp:cNvSpPr/>
      </dsp:nvSpPr>
      <dsp:spPr>
        <a:xfrm>
          <a:off x="0" y="2935602"/>
          <a:ext cx="10515600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Potvrđen poseban položaj (autonomija) Hrvatske unutar ugarskog dijela Monarhije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35602"/>
        <a:ext cx="10515600" cy="13689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4E87E7-63A1-4AA7-A292-14CBF2CB1171}">
      <dsp:nvSpPr>
        <dsp:cNvPr id="0" name=""/>
        <dsp:cNvSpPr/>
      </dsp:nvSpPr>
      <dsp:spPr>
        <a:xfrm>
          <a:off x="1847704" y="1810039"/>
          <a:ext cx="3460389" cy="230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Vanjski poslovi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Gospodarstvo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Promet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Trgovina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Financije </a:t>
          </a:r>
        </a:p>
      </dsp:txBody>
      <dsp:txXfrm>
        <a:off x="2401367" y="1810039"/>
        <a:ext cx="2906727" cy="2308080"/>
      </dsp:txXfrm>
    </dsp:sp>
    <dsp:sp modelId="{5D998174-A538-4551-8D6C-915E5AE2425B}">
      <dsp:nvSpPr>
        <dsp:cNvPr id="0" name=""/>
        <dsp:cNvSpPr/>
      </dsp:nvSpPr>
      <dsp:spPr>
        <a:xfrm>
          <a:off x="2163" y="887268"/>
          <a:ext cx="2306926" cy="2306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Zajednički poslovi</a:t>
          </a:r>
        </a:p>
      </dsp:txBody>
      <dsp:txXfrm>
        <a:off x="2163" y="887268"/>
        <a:ext cx="2306926" cy="2306926"/>
      </dsp:txXfrm>
    </dsp:sp>
    <dsp:sp modelId="{2F080B15-39CD-4B50-8CDA-A0700756D79A}">
      <dsp:nvSpPr>
        <dsp:cNvPr id="0" name=""/>
        <dsp:cNvSpPr/>
      </dsp:nvSpPr>
      <dsp:spPr>
        <a:xfrm>
          <a:off x="7615021" y="1810039"/>
          <a:ext cx="3460389" cy="230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Sudstvo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Školstvo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Bogoštovlje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Unutarnja uprava</a:t>
          </a:r>
        </a:p>
      </dsp:txBody>
      <dsp:txXfrm>
        <a:off x="8168683" y="1810039"/>
        <a:ext cx="2906727" cy="2308080"/>
      </dsp:txXfrm>
    </dsp:sp>
    <dsp:sp modelId="{029FC26B-9C9E-4261-94AA-01DDC4200262}">
      <dsp:nvSpPr>
        <dsp:cNvPr id="0" name=""/>
        <dsp:cNvSpPr/>
      </dsp:nvSpPr>
      <dsp:spPr>
        <a:xfrm>
          <a:off x="5769480" y="887268"/>
          <a:ext cx="2306926" cy="2306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Samostalni poslovi</a:t>
          </a:r>
        </a:p>
      </dsp:txBody>
      <dsp:txXfrm>
        <a:off x="5769480" y="887268"/>
        <a:ext cx="2306926" cy="23069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951C26-C8A7-432C-AC43-8462A09211D5}">
      <dsp:nvSpPr>
        <dsp:cNvPr id="0" name=""/>
        <dsp:cNvSpPr/>
      </dsp:nvSpPr>
      <dsp:spPr>
        <a:xfrm>
          <a:off x="0" y="65306"/>
          <a:ext cx="10696576" cy="1474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Svi financijsko-ekonomski poslovi definirani kao zajednički (</a:t>
          </a:r>
          <a:r>
            <a:rPr lang="hr-HR" sz="2800" b="0" i="0" kern="1200" dirty="0"/>
            <a:t>o njima odlučivali Mađari jer je u zajedničkim tijelima bilo malo hrvatskih predstavnika)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5306"/>
        <a:ext cx="10696576" cy="1474200"/>
      </dsp:txXfrm>
    </dsp:sp>
    <dsp:sp modelId="{43F0B3C5-6D59-4244-82F6-B217A2C29660}">
      <dsp:nvSpPr>
        <dsp:cNvPr id="0" name=""/>
        <dsp:cNvSpPr/>
      </dsp:nvSpPr>
      <dsp:spPr>
        <a:xfrm>
          <a:off x="0" y="1620146"/>
          <a:ext cx="10696576" cy="14742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Zajednička vlada odlučivala o poreznoj politici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20146"/>
        <a:ext cx="10696576" cy="1474200"/>
      </dsp:txXfrm>
    </dsp:sp>
    <dsp:sp modelId="{F46CCF43-8B3E-42BC-A08F-A03C047E0A9F}">
      <dsp:nvSpPr>
        <dsp:cNvPr id="0" name=""/>
        <dsp:cNvSpPr/>
      </dsp:nvSpPr>
      <dsp:spPr>
        <a:xfrm>
          <a:off x="0" y="3174986"/>
          <a:ext cx="10696576" cy="14742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Hrvatska nije imala pravo nadzora nad troškovima za zajedničke poslove – bez prava izravnog odlučivanja o državnom proračunu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74986"/>
        <a:ext cx="10696576" cy="14742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35DB6E-CC81-4786-BCD3-9372C0DC56B3}">
      <dsp:nvSpPr>
        <dsp:cNvPr id="0" name=""/>
        <dsp:cNvSpPr/>
      </dsp:nvSpPr>
      <dsp:spPr>
        <a:xfrm>
          <a:off x="0" y="49291"/>
          <a:ext cx="8933616" cy="143339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Veći dio Nagodbe uglavnom prihvaćen –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iznimka je bilo pitanje Rijeke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291"/>
        <a:ext cx="8933616" cy="1433396"/>
      </dsp:txXfrm>
    </dsp:sp>
    <dsp:sp modelId="{CE96C575-B8B2-4EEA-80C6-4DCB43F327DE}">
      <dsp:nvSpPr>
        <dsp:cNvPr id="0" name=""/>
        <dsp:cNvSpPr/>
      </dsp:nvSpPr>
      <dsp:spPr>
        <a:xfrm>
          <a:off x="0" y="1560447"/>
          <a:ext cx="8933616" cy="143339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Za Ugarsku Rijeka od izrazite važnosti – željela ju imati pod svojom izravnom upravom</a:t>
          </a:r>
          <a:endParaRPr lang="en-US" sz="2700" kern="1200" dirty="0"/>
        </a:p>
      </dsp:txBody>
      <dsp:txXfrm>
        <a:off x="0" y="1560447"/>
        <a:ext cx="8933616" cy="1433396"/>
      </dsp:txXfrm>
    </dsp:sp>
    <dsp:sp modelId="{E4F3B12A-C9DF-42F9-9C1A-809FFC816AB2}">
      <dsp:nvSpPr>
        <dsp:cNvPr id="0" name=""/>
        <dsp:cNvSpPr/>
      </dsp:nvSpPr>
      <dsp:spPr>
        <a:xfrm>
          <a:off x="0" y="3071604"/>
          <a:ext cx="8933616" cy="143339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Hrvatsko izaslanstvo nije željelo Rijeku prepustiti Ugarskoj – 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sporazum o tom pitanju nije postignut </a:t>
          </a:r>
          <a:r>
            <a:rPr lang="hr-HR" sz="2700" kern="1200" dirty="0"/>
            <a:t>(članak 66)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71604"/>
        <a:ext cx="8933616" cy="143339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F4218C-5610-4D89-A887-F7CA7F0AD1C7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Kralj potpisom potvrdio hrvatski primjerak Nagodbe</a:t>
          </a:r>
          <a:endParaRPr lang="en-US" sz="2700" kern="1200"/>
        </a:p>
      </dsp:txBody>
      <dsp:txXfrm>
        <a:off x="0" y="5679"/>
        <a:ext cx="10515600" cy="1026675"/>
      </dsp:txXfrm>
    </dsp:sp>
    <dsp:sp modelId="{D814D601-6661-4E54-8B4C-37B48032E440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Mađarska strana naknadno odbila prihvatiti takav zaključak </a:t>
          </a:r>
          <a:endParaRPr lang="en-US" sz="2700" kern="1200" dirty="0"/>
        </a:p>
      </dsp:txBody>
      <dsp:txXfrm>
        <a:off x="0" y="1110114"/>
        <a:ext cx="10515600" cy="1026675"/>
      </dsp:txXfrm>
    </dsp:sp>
    <dsp:sp modelId="{3979684F-3A41-4E71-96A7-8DF4AE7CC14C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Preko izvornog teksta o položaju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Rijeke nalijepljen novi tekst – grad pod izravnom ugarskom upravom („Riječka krpica”)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4549"/>
        <a:ext cx="10515600" cy="1026675"/>
      </dsp:txXfrm>
    </dsp:sp>
    <dsp:sp modelId="{17F28826-76AB-4CE0-8FEC-92AC458DA796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Vladar prihvatio mađarski tekst</a:t>
          </a:r>
          <a:endParaRPr lang="en-US" sz="2700" kern="1200"/>
        </a:p>
      </dsp:txBody>
      <dsp:txXfrm>
        <a:off x="0" y="3318984"/>
        <a:ext cx="10515600" cy="1026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5692A1-4488-4B12-80AE-5080B7480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D7F7C2D-BBF9-4E2F-AFE3-90ABC2CB9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FCC8A75-3451-4819-97BA-F360DB27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E2AF042-7371-46D7-A84A-32C181B1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454ACA4-AE7B-498C-8671-F53D2F71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021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776D86-FE69-4238-B9E5-FCDCB064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0A03184-FDCD-43D5-8149-CE763442E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31363B2-F8C9-4C69-848E-08AD50D1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1BD1C4B-7441-4B71-A10E-10C453A8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E0CAAFC-CDDB-4AAC-8FC3-6BB08342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459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A3F82E14-26E1-4696-84DD-98E961109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061A703-8302-49B8-B828-D145D2E25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740CF38-FDD7-4651-AB91-40FFA837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70F6D4E-DB77-44D0-9DDE-51229FA3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61D7264-12EF-4567-B187-F4A15CDF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8747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C583A8-1094-4C03-8B4C-634A13AF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0D548CB-0922-4E08-B1A9-F9BC517F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2AFA253-9125-4684-9719-12832A00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5841E7E-A6EB-4A33-9E3C-756344B2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8665746-B5F4-4CD9-82CD-A78B083B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5300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443D81-1E03-4D0C-AABA-27719D5D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94B7E3E-8BF5-4820-B447-263A0681F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F4BB754-0573-445F-AEEF-90189E41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CC7F003-B1BE-4765-BBF7-D91E0DCF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FBD1BFD-DCA6-4D0F-B8A8-5E318D17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40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CB3846-A8F0-41A1-8997-8B022BE5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CE9CFA5-9A69-4ED6-B088-F04528B31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90211CA-30E7-40DE-A9EF-E36030E67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825ADC1-C535-4C54-8238-FC2E532B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E9AB645-A33D-4829-B330-3FE959CA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559595E-8F41-4294-9EA6-C7A3D8ED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5771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BA7EB2-D272-44A7-8067-62D133C4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B89D601-7E68-4999-B9CC-C11127BC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848B08D-1094-40E9-8BE7-43EF39558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64720B25-C3C1-415F-B8C7-E8AF38FE0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EA52A23-4D9D-4C44-AEF8-0C9935FB9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500AC36-BCCE-4DDE-9E33-AE475C2E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AF81B62-59A8-41B2-A3EF-37AE60C9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15AF7877-A515-4143-9DF0-ED032781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253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A5D86F-416A-40A1-9E07-9CB18A1E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56E3EA6-C67E-426C-A1A3-E39DC82C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305150D-8EED-4B96-862F-2094F837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B829CE2-7956-495C-8811-5EFB379B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114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0707B1E-B706-44DF-8E76-FF31C194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FB7F83B-2AFD-47B2-A0E5-02E6CEDA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1006DBC-3896-49EA-8A55-57718B8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39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CD1DAD-4EAE-4E7B-A486-F1096780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D4DC6F0-7598-4ED6-892C-67E093DF3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ADAE6B1-F30E-4E49-A6F9-537688FFF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FC47905-D9A5-4771-B696-D8F35BCE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5C8502F-7056-44CA-ADA3-49CDA3C7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D12B96-649D-493D-9A83-EF160D42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153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6A2B62-1A7D-4A95-8980-6D811ADD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072C83EC-A02D-4282-92CC-A670FB8B0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E65BF9D-A909-4F6D-BAF4-60DACA957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64BF22C-FABB-40D3-BBED-C902CF90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B9369FF-6D58-4C96-AE3C-A95FFA0C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7EF4FB9-2726-48F0-855D-2016608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390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1B3FD255-CA76-4631-9C72-6A9FD20C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9C93AC3-4289-406A-A29F-E923D0C8C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2A28F0D-2617-4176-A634-5B938CEED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5507-2621-4B6F-B77A-23BE1FB7A62E}" type="datetimeFigureOut">
              <a:rPr lang="hr-HR" smtClean="0"/>
              <a:pPr/>
              <a:t>28.7.2020.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9AACEEF-309C-40FA-9001-F8BB32BCD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C8D62FF-4BBB-468A-A375-4E602D59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1CCC-82D0-4C48-9E92-7042ACC47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5676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ordwall.net/resource/3493370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A638CD66-5471-4883-8A0A-9D1338566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42" y="2057400"/>
            <a:ext cx="2087880" cy="4572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Hrvatsko-ugarska nagodba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</a:t>
            </a:r>
            <a:r>
              <a:rPr lang="hr-HR" sz="2800" dirty="0"/>
              <a:t>Hrvatsko-ugarska nagodba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 na kojoj se prikazuje odjeća, haljina, držanje, staro&#10;&#10;Opis je automatski generiran">
            <a:extLst>
              <a:ext uri="{FF2B5EF4-FFF2-40B4-BE49-F238E27FC236}">
                <a16:creationId xmlns:a16="http://schemas.microsoft.com/office/drawing/2014/main" xmlns="" id="{9FBDF950-0901-4D74-8A95-7E06D0837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8513" y="3979099"/>
            <a:ext cx="1343487" cy="28789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CA9DE18-0A4A-4EEC-AD8E-0EBDD45E5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575CAEC-444E-4B31-9CA3-1CC08F2C4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4EB3CD55-9E1B-4442-8BC7-037E31B29340}"/>
              </a:ext>
            </a:extLst>
          </p:cNvPr>
          <p:cNvSpPr/>
          <p:nvPr/>
        </p:nvSpPr>
        <p:spPr>
          <a:xfrm>
            <a:off x="8398275" y="825623"/>
            <a:ext cx="3642804" cy="3302311"/>
          </a:xfrm>
          <a:prstGeom prst="wedgeEllipseCallout">
            <a:avLst>
              <a:gd name="adj1" fmla="val 26109"/>
              <a:gd name="adj2" fmla="val 6099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tekst u U/135 o odredbama </a:t>
            </a:r>
            <a:r>
              <a:rPr lang="hr-HR" sz="2000" b="1" dirty="0" smtClean="0"/>
              <a:t>Hrvatsko-ugarske </a:t>
            </a:r>
            <a:r>
              <a:rPr lang="hr-HR" sz="2000" b="1" dirty="0"/>
              <a:t>nagodbe, a zatim ispuni usporednu tablicu.</a:t>
            </a:r>
            <a:endParaRPr lang="hr-HR" b="1" dirty="0"/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CCA00325-800A-4D12-AC72-7689BE6C6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9484526"/>
              </p:ext>
            </p:extLst>
          </p:nvPr>
        </p:nvGraphicFramePr>
        <p:xfrm>
          <a:off x="1" y="-1"/>
          <a:ext cx="8202966" cy="582375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144930">
                  <a:extLst>
                    <a:ext uri="{9D8B030D-6E8A-4147-A177-3AD203B41FA5}">
                      <a16:colId xmlns:a16="http://schemas.microsoft.com/office/drawing/2014/main" xmlns="" val="4202675996"/>
                    </a:ext>
                  </a:extLst>
                </a:gridCol>
                <a:gridCol w="4058036">
                  <a:extLst>
                    <a:ext uri="{9D8B030D-6E8A-4147-A177-3AD203B41FA5}">
                      <a16:colId xmlns:a16="http://schemas.microsoft.com/office/drawing/2014/main" xmlns="" val="1028074103"/>
                    </a:ext>
                  </a:extLst>
                </a:gridCol>
              </a:tblGrid>
              <a:tr h="13139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HRVATSKO-UGARSKA NAGODBA</a:t>
                      </a:r>
                      <a:endParaRPr lang="hr-HR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- potpisuju </a:t>
                      </a:r>
                      <a:r>
                        <a:rPr lang="hr-HR" sz="1800" dirty="0">
                          <a:effectLst/>
                        </a:rPr>
                        <a:t>je unionisti 1868. – dogovoren je poseban položaj Hrvatske unutar ugarskog dijela Monarhije</a:t>
                      </a:r>
                      <a:endParaRPr lang="hr-HR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7990343"/>
                  </a:ext>
                </a:extLst>
              </a:tr>
              <a:tr h="1155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ZA HRVATSKU POZITIVNE ODREDBE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 </a:t>
                      </a:r>
                      <a:r>
                        <a:rPr lang="hr-HR" sz="1800" b="1" dirty="0">
                          <a:effectLst/>
                        </a:rPr>
                        <a:t>ZA HRVATSKU LOŠE ODREDBE</a:t>
                      </a:r>
                      <a:endParaRPr lang="hr-HR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8449755"/>
                  </a:ext>
                </a:extLst>
              </a:tr>
              <a:tr h="3354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933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32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6881BDF-26DF-47FE-B554-98DBD757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37346"/>
            <a:ext cx="5934075" cy="600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xmlns="" id="{667A288A-639D-460D-B69A-5A7F6DCB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74650"/>
            <a:ext cx="4591050" cy="2197100"/>
          </a:xfrm>
        </p:spPr>
        <p:txBody>
          <a:bodyPr/>
          <a:lstStyle/>
          <a:p>
            <a:r>
              <a:rPr lang="hr-HR" b="1" dirty="0"/>
              <a:t>Članci nagodbe: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A2A2734-7DB6-496F-AEDA-41B7FC065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B101D21D-B8AF-45C6-8737-2C19F9860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25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9BA09132-9E21-4C4D-B139-4EDADFC8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829550" cy="622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E11B3E9C-1F1A-4412-8D82-BC96742AF6CC}"/>
              </a:ext>
            </a:extLst>
          </p:cNvPr>
          <p:cNvSpPr/>
          <p:nvPr/>
        </p:nvSpPr>
        <p:spPr>
          <a:xfrm>
            <a:off x="8246242" y="5052319"/>
            <a:ext cx="3044212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Hrvatsko-ugarska nagodba, naslovna i zadnja stranica.</a:t>
            </a:r>
            <a:endParaRPr lang="hr-HR" sz="32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E1EF298-46E4-4F0B-83DB-C29FC1D37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0C61295-C15D-4ABA-8218-9889AC9198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24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2D5F4D9F-4613-4712-8A79-F8FBD7B9E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8458668"/>
              </p:ext>
            </p:extLst>
          </p:nvPr>
        </p:nvGraphicFramePr>
        <p:xfrm>
          <a:off x="257175" y="-352425"/>
          <a:ext cx="11077575" cy="500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C05ED1AD-4185-4473-8AD6-AC0ABAA80E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003589" y="4371974"/>
            <a:ext cx="1106906" cy="2423881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3784344B-60CF-4E6D-A9DC-A21FFDC0B9BB}"/>
              </a:ext>
            </a:extLst>
          </p:cNvPr>
          <p:cNvSpPr/>
          <p:nvPr/>
        </p:nvSpPr>
        <p:spPr>
          <a:xfrm>
            <a:off x="5743575" y="3876676"/>
            <a:ext cx="4629428" cy="2312634"/>
          </a:xfrm>
          <a:prstGeom prst="wedgeEllipseCallout">
            <a:avLst>
              <a:gd name="adj1" fmla="val 68028"/>
              <a:gd name="adj2" fmla="val -8769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Što misliš, zašto je Ugarska prepustila Hrvatskoj vlast na području sudstva, a ne, primjerice, na području trgovine?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656CF75-DD4B-4167-90DF-B3E65293BB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557C0A5-DE83-469A-90E0-8D1463596E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F468D7-4561-41CA-97C4-2F21F0CD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Hrvatsko-ugarska nagodba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A1FA432A-DF15-4C3A-8805-A25B2EBA4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6232116"/>
              </p:ext>
            </p:extLst>
          </p:nvPr>
        </p:nvGraphicFramePr>
        <p:xfrm>
          <a:off x="785580" y="1536760"/>
          <a:ext cx="10696576" cy="471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2DF5471-422E-4521-9F1E-6B37073185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2A669437-58C5-45E1-B71E-87E5EA6E92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49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285B31-F5B3-43C2-8850-710FE43E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„Riječka krpica”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94CFCE8-9F30-4EF0-BD47-3D5B5B706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9384234"/>
              </p:ext>
            </p:extLst>
          </p:nvPr>
        </p:nvGraphicFramePr>
        <p:xfrm>
          <a:off x="299161" y="1580225"/>
          <a:ext cx="8933616" cy="455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2028387-9915-4156-A6E1-6EEC71FBE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4BFA2FF-F2E5-4E54-8A3F-79384CC095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Slika 7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B5D82D94-8084-463F-86FC-71C1615D4C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003589" y="4371974"/>
            <a:ext cx="1106906" cy="2423881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xmlns="" id="{1F305B4F-83D3-4CA3-AD7E-94580261A25C}"/>
              </a:ext>
            </a:extLst>
          </p:cNvPr>
          <p:cNvSpPr/>
          <p:nvPr/>
        </p:nvSpPr>
        <p:spPr>
          <a:xfrm>
            <a:off x="9259411" y="1233996"/>
            <a:ext cx="2809042" cy="2689751"/>
          </a:xfrm>
          <a:prstGeom prst="wedgeEllipseCallout">
            <a:avLst>
              <a:gd name="adj1" fmla="val 21405"/>
              <a:gd name="adj2" fmla="val 70129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Zašto je Ugarskoj stalo upravo do Rijeke, a ne do nekoga drugog hrvatskoga grada?</a:t>
            </a:r>
          </a:p>
        </p:txBody>
      </p:sp>
    </p:spTree>
    <p:extLst>
      <p:ext uri="{BB962C8B-B14F-4D97-AF65-F5344CB8AC3E}">
        <p14:creationId xmlns:p14="http://schemas.microsoft.com/office/powerpoint/2010/main" xmlns="" val="38632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405968-C086-4DBF-823E-14ABB0CA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„Riječka krpica”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2CCFF19-5E2D-4FA5-AB5C-8C95D53A9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94732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54EB51A-42D3-42FC-8C53-FCA0C774E5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3CC9BA8-7A05-4110-9AFA-45CBE6D295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41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CA9DE18-0A4A-4EEC-AD8E-0EBDD45E5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575CAEC-444E-4B31-9CA3-1CC08F2C4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0" name="Slika 9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E1C161CE-FA31-4610-ACB4-30BEFD883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83808" y="2969598"/>
            <a:ext cx="1682459" cy="3684216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4EB3CD55-9E1B-4442-8BC7-037E31B29340}"/>
              </a:ext>
            </a:extLst>
          </p:cNvPr>
          <p:cNvSpPr/>
          <p:nvPr/>
        </p:nvSpPr>
        <p:spPr>
          <a:xfrm>
            <a:off x="5805998" y="674702"/>
            <a:ext cx="3874362" cy="2778527"/>
          </a:xfrm>
          <a:prstGeom prst="wedgeEllipseCallout">
            <a:avLst>
              <a:gd name="adj1" fmla="val 44594"/>
              <a:gd name="adj2" fmla="val 6134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Prouči ilustraciju. Je li lako uočiti naknadno nalijepljen tekst? Objasni. </a:t>
            </a:r>
            <a:endParaRPr lang="hr-HR" sz="2800" b="1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7902DE9A-36B5-469B-8E26-4088CFB7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853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95250811-5F2D-4EE6-85FD-2804FD1AB221}"/>
              </a:ext>
            </a:extLst>
          </p:cNvPr>
          <p:cNvSpPr/>
          <p:nvPr/>
        </p:nvSpPr>
        <p:spPr>
          <a:xfrm>
            <a:off x="4979259" y="5167729"/>
            <a:ext cx="3044212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„Riječka krpica”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8437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0E1941D6-7E93-43E3-8429-C54ED46AD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539" y="81576"/>
            <a:ext cx="6178161" cy="6344241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0850"/>
            <a:ext cx="4076699" cy="2336800"/>
          </a:xfrm>
        </p:spPr>
        <p:txBody>
          <a:bodyPr>
            <a:normAutofit/>
          </a:bodyPr>
          <a:lstStyle/>
          <a:p>
            <a:r>
              <a:rPr lang="hr-HR" sz="3400" dirty="0">
                <a:hlinkClick r:id="rId5"/>
              </a:rPr>
              <a:t>Hrvatsko-ugarska nagodba</a:t>
            </a:r>
            <a:r>
              <a:rPr lang="hr-HR" sz="3400" dirty="0"/>
              <a:t>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6" name="Slika 5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EE665FDD-880A-4C21-B16B-0B35B68001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1" y="3519910"/>
            <a:ext cx="2809874" cy="28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493CB250-3EBE-4066-9794-EA14005CC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3563" y="1791070"/>
            <a:ext cx="2087880" cy="457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5328572" y="985421"/>
            <a:ext cx="5466674" cy="4057095"/>
          </a:xfrm>
          <a:prstGeom prst="wedgeEllipseCallout">
            <a:avLst>
              <a:gd name="adj1" fmla="val -66729"/>
              <a:gd name="adj2" fmla="val -2623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Otkad je Hrvatska bila u državnoj zajednici s Ugarskom? Kada i kako Habsburgovci dolaze na hrvatsko-ugarsko prijestolje? Kada je i u kojim okolnostima Franjo Josip I. došao na vlast?</a:t>
            </a:r>
          </a:p>
          <a:p>
            <a:pPr algn="ctr"/>
            <a:r>
              <a:rPr lang="hr-HR" sz="2000" b="1" dirty="0"/>
              <a:t>Kakvu je politiku vodila Unionistička stranka? Tko su bili njezini predstavnici?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2E0E42A5-70C1-45BA-A5C4-E56AAE78972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</p:spTree>
    <p:extLst>
      <p:ext uri="{BB962C8B-B14F-4D97-AF65-F5344CB8AC3E}">
        <p14:creationId xmlns:p14="http://schemas.microsoft.com/office/powerpoint/2010/main" xmlns="" val="3779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840A3D-52F4-45DE-BE56-9F831944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Austro-ugarska nagodba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78BBF49-836E-4B12-A4D8-F253B5008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1786239"/>
              </p:ext>
            </p:extLst>
          </p:nvPr>
        </p:nvGraphicFramePr>
        <p:xfrm>
          <a:off x="428625" y="1447801"/>
          <a:ext cx="11353800" cy="469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2E4FCEC-E13B-4216-A078-79E4A3A3FF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7632C70-BD5F-4791-9672-14F1C70B3C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90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8F0804-162F-4D66-A5FE-A33B9A66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hr-HR" sz="5200" b="1" dirty="0"/>
              <a:t>Austro-ugarska nagodba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FB33047-AF25-4973-A7F4-57614D22C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0058702"/>
              </p:ext>
            </p:extLst>
          </p:nvPr>
        </p:nvGraphicFramePr>
        <p:xfrm>
          <a:off x="403195" y="1748901"/>
          <a:ext cx="6157403" cy="433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5C79661-3A30-4E49-A9E2-7D1FBF16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417" y="1628775"/>
            <a:ext cx="5201746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968A328-011B-4E91-A7C1-90370885E3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C0704F9-48ED-48DD-988C-A13B34E83D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76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A67DBC-89D2-48BF-86D7-692B04B6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nagodbe:</a:t>
            </a:r>
          </a:p>
        </p:txBody>
      </p:sp>
      <p:pic>
        <p:nvPicPr>
          <p:cNvPr id="5" name="Slika 4" descr="Slika na kojoj se prikazuje znak, sat&#10;&#10;Opis je automatski generiran">
            <a:extLst>
              <a:ext uri="{FF2B5EF4-FFF2-40B4-BE49-F238E27FC236}">
                <a16:creationId xmlns:a16="http://schemas.microsoft.com/office/drawing/2014/main" xmlns="" id="{BE4AC226-24BC-46D4-858E-F462CF0C9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602" y="790712"/>
            <a:ext cx="6679657" cy="518580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4DBA380-6D4A-4419-8E27-1DD067202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55F4688-B1DF-45F9-9E11-EC75A7BC6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xmlns="" id="{A267A5A2-6F64-4BAE-A7DF-C367CDC5D56A}"/>
              </a:ext>
            </a:extLst>
          </p:cNvPr>
          <p:cNvCxnSpPr>
            <a:cxnSpLocks/>
          </p:cNvCxnSpPr>
          <p:nvPr/>
        </p:nvCxnSpPr>
        <p:spPr>
          <a:xfrm flipV="1">
            <a:off x="4162425" y="1553593"/>
            <a:ext cx="2131843" cy="9038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DBFF3B7-94E4-48A3-9369-4612B73F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372" y="1666874"/>
            <a:ext cx="3199527" cy="494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88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 na kojoj se prikazuje odjeća, haljina, držanje, staro&#10;&#10;Opis je automatski generiran">
            <a:extLst>
              <a:ext uri="{FF2B5EF4-FFF2-40B4-BE49-F238E27FC236}">
                <a16:creationId xmlns:a16="http://schemas.microsoft.com/office/drawing/2014/main" xmlns="" id="{98ED3BF9-207A-4812-BE5F-0737B644D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5056" y="4314548"/>
            <a:ext cx="1186944" cy="2543452"/>
          </a:xfrm>
          <a:prstGeom prst="rect">
            <a:avLst/>
          </a:prstGeom>
        </p:spPr>
      </p:pic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050742FC-9F78-4F67-9144-BE31588A3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580806" cy="6019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CA9DE18-0A4A-4EEC-AD8E-0EBDD45E5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575CAEC-444E-4B31-9CA3-1CC08F2C46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4EB3CD55-9E1B-4442-8BC7-037E31B29340}"/>
              </a:ext>
            </a:extLst>
          </p:cNvPr>
          <p:cNvSpPr/>
          <p:nvPr/>
        </p:nvSpPr>
        <p:spPr>
          <a:xfrm>
            <a:off x="7332955" y="621438"/>
            <a:ext cx="4859045" cy="4163444"/>
          </a:xfrm>
          <a:prstGeom prst="wedgeEllipseCallout">
            <a:avLst>
              <a:gd name="adj1" fmla="val 28546"/>
              <a:gd name="adj2" fmla="val 54001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/>
              <a:t>Prouči zemljovid i pročitaj tekst u U/str. 153, povijesni koncept – vrijeme i prostor. Zatim odgovori na pitanja. </a:t>
            </a:r>
          </a:p>
          <a:p>
            <a:pPr algn="ctr"/>
            <a:r>
              <a:rPr lang="hr-HR" sz="1600" b="1" dirty="0"/>
              <a:t>1.Što je </a:t>
            </a:r>
            <a:r>
              <a:rPr lang="hr-HR" sz="1600" b="1" dirty="0" err="1"/>
              <a:t>Cislajtanija</a:t>
            </a:r>
            <a:r>
              <a:rPr lang="hr-HR" sz="1600" b="1" dirty="0"/>
              <a:t>, a što </a:t>
            </a:r>
            <a:r>
              <a:rPr lang="hr-HR" sz="1600" b="1" dirty="0" err="1"/>
              <a:t>Translajtanija</a:t>
            </a:r>
            <a:r>
              <a:rPr lang="hr-HR" sz="1600" b="1" dirty="0"/>
              <a:t>? </a:t>
            </a:r>
          </a:p>
          <a:p>
            <a:pPr algn="ctr"/>
            <a:r>
              <a:rPr lang="hr-HR" sz="1600" b="1" dirty="0"/>
              <a:t>2. Što znači '</a:t>
            </a:r>
            <a:r>
              <a:rPr lang="hr-HR" sz="1600" b="1" dirty="0" err="1"/>
              <a:t>Kaiserlich</a:t>
            </a:r>
            <a:r>
              <a:rPr lang="hr-HR" sz="1600" b="1" dirty="0"/>
              <a:t> </a:t>
            </a:r>
            <a:r>
              <a:rPr lang="hr-HR" sz="1600" b="1" dirty="0" err="1"/>
              <a:t>und</a:t>
            </a:r>
            <a:r>
              <a:rPr lang="hr-HR" sz="1600" b="1" dirty="0"/>
              <a:t> </a:t>
            </a:r>
            <a:r>
              <a:rPr lang="hr-HR" sz="1600" b="1" dirty="0" err="1"/>
              <a:t>Königlich</a:t>
            </a:r>
            <a:r>
              <a:rPr lang="hr-HR" sz="1600" b="1" dirty="0"/>
              <a:t>'?</a:t>
            </a:r>
          </a:p>
          <a:p>
            <a:pPr algn="ctr"/>
            <a:r>
              <a:rPr lang="hr-HR" sz="1600" b="1" dirty="0"/>
              <a:t>3. Je li mjesto u kojem živiš pripadalo austrijskom ili ugarskom dijelu Monarhije?</a:t>
            </a:r>
          </a:p>
          <a:p>
            <a:pPr algn="ctr"/>
            <a:r>
              <a:rPr lang="hr-HR" sz="1600" b="1" dirty="0"/>
              <a:t>3. Kojim nazivima su Austro-Ugarsku Monarhiju nazivali njeni kritičari?</a:t>
            </a:r>
          </a:p>
        </p:txBody>
      </p:sp>
    </p:spTree>
    <p:extLst>
      <p:ext uri="{BB962C8B-B14F-4D97-AF65-F5344CB8AC3E}">
        <p14:creationId xmlns:p14="http://schemas.microsoft.com/office/powerpoint/2010/main" xmlns="" val="10750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5A8ADF-C820-4030-ABF5-50703C7E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Austro-ugarska nagodba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4F7FD84-1D05-4182-A2A2-889D6EE3E7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3668753"/>
              </p:ext>
            </p:extLst>
          </p:nvPr>
        </p:nvGraphicFramePr>
        <p:xfrm>
          <a:off x="838199" y="1825624"/>
          <a:ext cx="10747160" cy="444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elica: desno 5">
            <a:extLst>
              <a:ext uri="{FF2B5EF4-FFF2-40B4-BE49-F238E27FC236}">
                <a16:creationId xmlns:a16="http://schemas.microsoft.com/office/drawing/2014/main" xmlns="" id="{C0AA198A-7984-45B6-B773-10602D022A1C}"/>
              </a:ext>
            </a:extLst>
          </p:cNvPr>
          <p:cNvSpPr/>
          <p:nvPr/>
        </p:nvSpPr>
        <p:spPr>
          <a:xfrm rot="7199996">
            <a:off x="4046999" y="3192575"/>
            <a:ext cx="916518" cy="415772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xmlns="" id="{D8895610-3885-4338-B998-8A8DCC231A6E}"/>
              </a:ext>
            </a:extLst>
          </p:cNvPr>
          <p:cNvSpPr/>
          <p:nvPr/>
        </p:nvSpPr>
        <p:spPr>
          <a:xfrm rot="3300832">
            <a:off x="7581791" y="3176298"/>
            <a:ext cx="916518" cy="415772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B2FB7AC-4D57-4E3E-80C3-9FC3802730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82FA21D-B8FB-47A3-AD9C-D988A3D011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83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285B31-F5B3-43C2-8850-710FE43E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Hrvatsko-ugarska nagodba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94CFCE8-9F30-4EF0-BD47-3D5B5B706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9214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2028387-9915-4156-A6E1-6EEC71FBE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4BFA2FF-F2E5-4E54-8A3F-79384CC095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0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F468D7-4561-41CA-97C4-2F21F0CD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Hrvatsko-ugarska nagodba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A1FA432A-DF15-4C3A-8805-A25B2EBA4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729155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2DF5471-422E-4521-9F1E-6B37073185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2A669437-58C5-45E1-B71E-87E5EA6E92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161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523</Words>
  <Application>Microsoft Office PowerPoint</Application>
  <PresentationFormat>Custom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Hrvatsko-ugarska nagodba</vt:lpstr>
      <vt:lpstr>Slide 2</vt:lpstr>
      <vt:lpstr>Austro-ugarska nagodba</vt:lpstr>
      <vt:lpstr>Austro-ugarska nagodba</vt:lpstr>
      <vt:lpstr>Prikaz nagodbe:</vt:lpstr>
      <vt:lpstr>Slide 6</vt:lpstr>
      <vt:lpstr>Austro-ugarska nagodba</vt:lpstr>
      <vt:lpstr>Hrvatsko-ugarska nagodba</vt:lpstr>
      <vt:lpstr>Hrvatsko-ugarska nagodba</vt:lpstr>
      <vt:lpstr>Slide 10</vt:lpstr>
      <vt:lpstr>Članci nagodbe:</vt:lpstr>
      <vt:lpstr>Slide 12</vt:lpstr>
      <vt:lpstr>Slide 13</vt:lpstr>
      <vt:lpstr>Hrvatsko-ugarska nagodba</vt:lpstr>
      <vt:lpstr>„Riječka krpica”</vt:lpstr>
      <vt:lpstr>„Riječka krpica”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Hrvatsko-ugarska nagodba</dc:title>
  <dc:creator>Maja Juratovac</dc:creator>
  <cp:lastModifiedBy>dvukelic</cp:lastModifiedBy>
  <cp:revision>11</cp:revision>
  <dcterms:created xsi:type="dcterms:W3CDTF">2020-07-27T11:29:16Z</dcterms:created>
  <dcterms:modified xsi:type="dcterms:W3CDTF">2020-07-28T11:46:20Z</dcterms:modified>
</cp:coreProperties>
</file>